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5"/>
  </p:sldMasterIdLst>
  <p:notesMasterIdLst>
    <p:notesMasterId r:id="rId24"/>
  </p:notesMasterIdLst>
  <p:sldIdLst>
    <p:sldId id="256" r:id="rId6"/>
    <p:sldId id="327" r:id="rId7"/>
    <p:sldId id="328" r:id="rId8"/>
    <p:sldId id="257" r:id="rId9"/>
    <p:sldId id="329" r:id="rId10"/>
    <p:sldId id="330" r:id="rId11"/>
    <p:sldId id="265" r:id="rId12"/>
    <p:sldId id="271" r:id="rId13"/>
    <p:sldId id="331" r:id="rId14"/>
    <p:sldId id="332" r:id="rId15"/>
    <p:sldId id="268" r:id="rId16"/>
    <p:sldId id="263" r:id="rId17"/>
    <p:sldId id="333" r:id="rId18"/>
    <p:sldId id="260" r:id="rId19"/>
    <p:sldId id="275" r:id="rId20"/>
    <p:sldId id="335" r:id="rId21"/>
    <p:sldId id="334" r:id="rId22"/>
    <p:sldId id="287" r:id="rId23"/>
  </p:sldIdLst>
  <p:sldSz cx="9144000" cy="5148263"/>
  <p:notesSz cx="6858000" cy="9144000"/>
  <p:embeddedFontLst>
    <p:embeddedFont>
      <p:font typeface="Calibri" panose="020F0502020204030204" pitchFamily="34" charset="0"/>
      <p:regular r:id="rId25"/>
      <p:bold r:id="rId26"/>
      <p:italic r:id="rId27"/>
      <p:boldItalic r:id="rId28"/>
    </p:embeddedFont>
    <p:embeddedFont>
      <p:font typeface="Consolas" panose="020B0609020204030204" pitchFamily="49" charset="0"/>
      <p:regular r:id="rId29"/>
      <p:bold r:id="rId30"/>
      <p:italic r:id="rId31"/>
      <p:boldItalic r:id="rId32"/>
    </p:embeddedFont>
    <p:embeddedFont>
      <p:font typeface="Roboto Mono" panose="00000009000000000000" pitchFamily="49" charset="0"/>
      <p:regular r:id="rId33"/>
      <p:bold r:id="rId34"/>
      <p:italic r:id="rId35"/>
      <p:boldItalic r:id="rId36"/>
    </p:embeddedFont>
    <p:embeddedFont>
      <p:font typeface="Segoe UI" panose="020B0502040204020203" pitchFamily="34" charset="0"/>
      <p:regular r:id="rId37"/>
      <p:bold r:id="rId38"/>
      <p:italic r:id="rId39"/>
      <p:boldItalic r:id="rId40"/>
    </p:embeddedFont>
    <p:embeddedFont>
      <p:font typeface="Segoe UI Semibold" panose="020B0702040204020203" pitchFamily="34" charset="0"/>
      <p:bold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2" pos="2880" userDrawn="1">
          <p15:clr>
            <a:srgbClr val="A4A3A4"/>
          </p15:clr>
        </p15:guide>
        <p15:guide id="3" orient="horz" pos="1621">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0" roundtripDataSignature="AMtx7mjlXjW3QSbi0A+VcnU83V6OtdFL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2223"/>
    <a:srgbClr val="1A1A1A"/>
    <a:srgbClr val="5E2E94"/>
    <a:srgbClr val="000000"/>
    <a:srgbClr val="2322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C20F50-83DF-4654-8E28-358CB0B35EA4}" v="24" dt="2023-09-23T08:17:38.7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7" d="100"/>
          <a:sy n="87" d="100"/>
        </p:scale>
        <p:origin x="680" y="40"/>
      </p:cViewPr>
      <p:guideLst>
        <p:guide pos="2880"/>
        <p:guide orient="horz" pos="162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font" Target="fonts/font2.fntdata"/><Relationship Id="rId39" Type="http://schemas.openxmlformats.org/officeDocument/2006/relationships/font" Target="fonts/font15.fntdata"/><Relationship Id="rId93"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font" Target="fonts/font10.fntdata"/><Relationship Id="rId42" Type="http://schemas.openxmlformats.org/officeDocument/2006/relationships/font" Target="fonts/font18.fntdata"/><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92"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font" Target="fonts/font5.fntdata"/><Relationship Id="rId41" Type="http://schemas.openxmlformats.org/officeDocument/2006/relationships/font" Target="fonts/font17.fntdata"/><Relationship Id="rId9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font" Target="fonts/font4.fntdata"/><Relationship Id="rId36" Type="http://schemas.openxmlformats.org/officeDocument/2006/relationships/font" Target="fonts/font12.fntdata"/><Relationship Id="rId90" Type="http://customschemas.google.com/relationships/presentationmetadata" Target="metadata"/><Relationship Id="rId95"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7.fntdata"/><Relationship Id="rId94"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1: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 name="Google Shape;7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28600" algn="l" rtl="0">
              <a:lnSpc>
                <a:spcPct val="100000"/>
              </a:lnSpc>
              <a:spcBef>
                <a:spcPts val="0"/>
              </a:spcBef>
              <a:spcAft>
                <a:spcPts val="0"/>
              </a:spcAft>
              <a:buClr>
                <a:schemeClr val="dk1"/>
              </a:buClr>
              <a:buSzPts val="900"/>
              <a:buFont typeface="Arial"/>
              <a:buNone/>
            </a:pPr>
            <a:endParaRPr/>
          </a:p>
        </p:txBody>
      </p:sp>
      <p:sp>
        <p:nvSpPr>
          <p:cNvPr id="76" name="Google Shape;76;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14b98b4a95_0_64: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g214b98b4a95_0_6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800">
                <a:latin typeface="Arial"/>
                <a:ea typeface="Arial"/>
                <a:cs typeface="Arial"/>
                <a:sym typeface="Arial"/>
              </a:rPr>
              <a:t>This demo shows a mood to color converter. We can type in a description of like “a blue sky at dusk”, “playing with a basketball”, “or gazing at the golden sunflowers”, and Open AI will generate a hex color code for us.</a:t>
            </a:r>
            <a:endParaRPr sz="1800">
              <a:latin typeface="Arial"/>
              <a:ea typeface="Arial"/>
              <a:cs typeface="Arial"/>
              <a:sym typeface="Arial"/>
            </a:endParaRPr>
          </a:p>
        </p:txBody>
      </p:sp>
    </p:spTree>
    <p:extLst>
      <p:ext uri="{BB962C8B-B14F-4D97-AF65-F5344CB8AC3E}">
        <p14:creationId xmlns:p14="http://schemas.microsoft.com/office/powerpoint/2010/main" val="4108774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58d626fa32_0_78: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g258d626fa32_0_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800"/>
              <a:buFont typeface="Arial"/>
              <a:buNone/>
            </a:pPr>
            <a:r>
              <a:rPr lang="en-US" sz="1800">
                <a:solidFill>
                  <a:srgbClr val="000000"/>
                </a:solidFill>
                <a:latin typeface="Arial"/>
                <a:ea typeface="Arial"/>
                <a:cs typeface="Arial"/>
                <a:sym typeface="Arial"/>
              </a:rPr>
              <a:t>Many people incorrectly assume that OpenAI's models are continuously learning &amp; improving based on their interactions with the service. While that would be pretty cool, it's just not feasible today. In fact, it's more like OpenAI burns the models onto a CD-ROM. The models are trained once, then "locked" in place until they're trained again.</a:t>
            </a:r>
            <a:endParaRPr sz="1800">
              <a:solidFill>
                <a:srgbClr val="000000"/>
              </a:solidFill>
              <a:latin typeface="Arial"/>
              <a:ea typeface="Arial"/>
              <a:cs typeface="Arial"/>
              <a:sym typeface="Arial"/>
            </a:endParaRPr>
          </a:p>
          <a:p>
            <a:pPr marL="0" lvl="0" indent="0" algn="l" rtl="0">
              <a:lnSpc>
                <a:spcPct val="100000"/>
              </a:lnSpc>
              <a:spcBef>
                <a:spcPts val="0"/>
              </a:spcBef>
              <a:spcAft>
                <a:spcPts val="0"/>
              </a:spcAft>
              <a:buClr>
                <a:srgbClr val="000000"/>
              </a:buClr>
              <a:buSzPts val="1800"/>
              <a:buFont typeface="Arial"/>
              <a:buNone/>
            </a:pPr>
            <a:endParaRPr sz="1800">
              <a:solidFill>
                <a:srgbClr val="000000"/>
              </a:solidFill>
              <a:latin typeface="Arial"/>
              <a:ea typeface="Arial"/>
              <a:cs typeface="Arial"/>
              <a:sym typeface="Arial"/>
            </a:endParaRPr>
          </a:p>
          <a:p>
            <a:pPr marL="0" lvl="0" indent="0" algn="l" rtl="0">
              <a:lnSpc>
                <a:spcPct val="100000"/>
              </a:lnSpc>
              <a:spcBef>
                <a:spcPts val="0"/>
              </a:spcBef>
              <a:spcAft>
                <a:spcPts val="0"/>
              </a:spcAft>
              <a:buClr>
                <a:srgbClr val="000000"/>
              </a:buClr>
              <a:buSzPts val="1800"/>
              <a:buFont typeface="Arial"/>
              <a:buNone/>
            </a:pPr>
            <a:r>
              <a:rPr lang="en-US" sz="1800">
                <a:solidFill>
                  <a:srgbClr val="000000"/>
                </a:solidFill>
                <a:latin typeface="Arial"/>
                <a:ea typeface="Arial"/>
                <a:cs typeface="Arial"/>
                <a:sym typeface="Arial"/>
              </a:rPr>
              <a:t>For example, Sahara base (ChatGPT 3.5-turbo) was originally trained in early 2022. Then updated in March 2023</a:t>
            </a:r>
            <a:endParaRPr sz="1800">
              <a:solidFill>
                <a:srgbClr val="000000"/>
              </a:solidFill>
              <a:latin typeface="Arial"/>
              <a:ea typeface="Arial"/>
              <a:cs typeface="Arial"/>
              <a:sym typeface="Arial"/>
            </a:endParaRPr>
          </a:p>
        </p:txBody>
      </p:sp>
      <p:sp>
        <p:nvSpPr>
          <p:cNvPr id="224" name="Google Shape;224;g258d626fa32_0_7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8d626fa32_0_20: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 name="Google Shape;150;g258d626fa32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800"/>
              <a:buFont typeface="Arial"/>
              <a:buNone/>
            </a:pPr>
            <a:r>
              <a:rPr lang="en-US" sz="1800">
                <a:latin typeface="Arial"/>
                <a:ea typeface="Arial"/>
                <a:cs typeface="Arial"/>
                <a:sym typeface="Arial"/>
              </a:rPr>
              <a:t>Today, it’s using a model called sahara-base (a.k.a. ChatGPT 3.5-turbo). Sahara-base optimizes for both response quality and latency, with acceptable compromises around cost. </a:t>
            </a:r>
            <a:endParaRPr sz="1800">
              <a:latin typeface="Arial"/>
              <a:ea typeface="Arial"/>
              <a:cs typeface="Arial"/>
              <a:sym typeface="Arial"/>
            </a:endParaRPr>
          </a:p>
          <a:p>
            <a:pPr marL="0" lvl="0" indent="0" algn="l" rtl="0">
              <a:spcBef>
                <a:spcPts val="0"/>
              </a:spcBef>
              <a:spcAft>
                <a:spcPts val="0"/>
              </a:spcAft>
              <a:buClr>
                <a:schemeClr val="dk1"/>
              </a:buClr>
              <a:buSzPts val="1800"/>
              <a:buFont typeface="Arial"/>
              <a:buNone/>
            </a:pPr>
            <a:endParaRPr sz="1800">
              <a:latin typeface="Arial"/>
              <a:ea typeface="Arial"/>
              <a:cs typeface="Arial"/>
              <a:sym typeface="Arial"/>
            </a:endParaRPr>
          </a:p>
          <a:p>
            <a:pPr marL="0" lvl="0" indent="0" algn="l" rtl="0">
              <a:spcBef>
                <a:spcPts val="0"/>
              </a:spcBef>
              <a:spcAft>
                <a:spcPts val="0"/>
              </a:spcAft>
              <a:buClr>
                <a:schemeClr val="dk1"/>
              </a:buClr>
              <a:buSzPts val="1800"/>
              <a:buFont typeface="Arial"/>
              <a:buNone/>
            </a:pPr>
            <a:r>
              <a:rPr lang="en-US" sz="1800">
                <a:latin typeface="Arial"/>
                <a:ea typeface="Arial"/>
                <a:cs typeface="Arial"/>
                <a:sym typeface="Arial"/>
              </a:rPr>
              <a:t>Cost</a:t>
            </a:r>
            <a:endParaRPr sz="1800">
              <a:latin typeface="Arial"/>
              <a:ea typeface="Arial"/>
              <a:cs typeface="Arial"/>
              <a:sym typeface="Arial"/>
            </a:endParaRPr>
          </a:p>
          <a:p>
            <a:pPr marL="0" lvl="0" indent="0" algn="l" rtl="0">
              <a:spcBef>
                <a:spcPts val="0"/>
              </a:spcBef>
              <a:spcAft>
                <a:spcPts val="0"/>
              </a:spcAft>
              <a:buClr>
                <a:schemeClr val="dk1"/>
              </a:buClr>
              <a:buSzPts val="1800"/>
              <a:buFont typeface="Arial"/>
              <a:buNone/>
            </a:pPr>
            <a:r>
              <a:rPr lang="en-US" sz="1800">
                <a:latin typeface="Arial"/>
                <a:ea typeface="Arial"/>
                <a:cs typeface="Arial"/>
                <a:sym typeface="Arial"/>
              </a:rPr>
              <a:t>To run GitHub Copilot, we need GPUs. GPUs are expensive and hard to find. When Copilot runs in the code editor, we open a streaming connection from the code editor to the most expensive class of GPUs available.</a:t>
            </a:r>
            <a:endParaRPr sz="1800">
              <a:latin typeface="Arial"/>
              <a:ea typeface="Arial"/>
              <a:cs typeface="Arial"/>
              <a:sym typeface="Arial"/>
            </a:endParaRPr>
          </a:p>
          <a:p>
            <a:pPr marL="0" lvl="0" indent="0" algn="l" rtl="0">
              <a:spcBef>
                <a:spcPts val="0"/>
              </a:spcBef>
              <a:spcAft>
                <a:spcPts val="0"/>
              </a:spcAft>
              <a:buClr>
                <a:schemeClr val="dk1"/>
              </a:buClr>
              <a:buSzPts val="1800"/>
              <a:buFont typeface="Arial"/>
              <a:buNone/>
            </a:pPr>
            <a:endParaRPr sz="1800">
              <a:latin typeface="Arial"/>
              <a:ea typeface="Arial"/>
              <a:cs typeface="Arial"/>
              <a:sym typeface="Arial"/>
            </a:endParaRPr>
          </a:p>
          <a:p>
            <a:pPr marL="0" lvl="0" indent="0" algn="l" rtl="0">
              <a:spcBef>
                <a:spcPts val="0"/>
              </a:spcBef>
              <a:spcAft>
                <a:spcPts val="0"/>
              </a:spcAft>
              <a:buClr>
                <a:schemeClr val="dk1"/>
              </a:buClr>
              <a:buSzPts val="1800"/>
              <a:buFont typeface="Arial"/>
              <a:buNone/>
            </a:pPr>
            <a:r>
              <a:rPr lang="en-US" sz="1800">
                <a:latin typeface="Arial"/>
                <a:ea typeface="Arial"/>
                <a:cs typeface="Arial"/>
                <a:sym typeface="Arial"/>
              </a:rPr>
              <a:t>Latency</a:t>
            </a:r>
            <a:endParaRPr sz="1800">
              <a:latin typeface="Arial"/>
              <a:ea typeface="Arial"/>
              <a:cs typeface="Arial"/>
              <a:sym typeface="Arial"/>
            </a:endParaRPr>
          </a:p>
          <a:p>
            <a:pPr marL="0" lvl="0" indent="0" algn="l" rtl="0">
              <a:spcBef>
                <a:spcPts val="0"/>
              </a:spcBef>
              <a:spcAft>
                <a:spcPts val="0"/>
              </a:spcAft>
              <a:buClr>
                <a:schemeClr val="dk1"/>
              </a:buClr>
              <a:buSzPts val="1800"/>
              <a:buFont typeface="Arial"/>
              <a:buNone/>
            </a:pPr>
            <a:r>
              <a:rPr lang="en-US" sz="1800">
                <a:latin typeface="Arial"/>
                <a:ea typeface="Arial"/>
                <a:cs typeface="Arial"/>
                <a:sym typeface="Arial"/>
              </a:rPr>
              <a:t>is the measured by time to deliver a response. Anything slower than 500ms makes the service feel “laggy”, and ruins the developer’s flow</a:t>
            </a:r>
            <a:endParaRPr sz="1800">
              <a:latin typeface="Arial"/>
              <a:ea typeface="Arial"/>
              <a:cs typeface="Arial"/>
              <a:sym typeface="Arial"/>
            </a:endParaRPr>
          </a:p>
          <a:p>
            <a:pPr marL="0" lvl="0" indent="0" algn="l" rtl="0">
              <a:spcBef>
                <a:spcPts val="0"/>
              </a:spcBef>
              <a:spcAft>
                <a:spcPts val="0"/>
              </a:spcAft>
              <a:buClr>
                <a:schemeClr val="dk1"/>
              </a:buClr>
              <a:buSzPts val="1800"/>
              <a:buFont typeface="Arial"/>
              <a:buNone/>
            </a:pPr>
            <a:endParaRPr sz="1800">
              <a:latin typeface="Arial"/>
              <a:ea typeface="Arial"/>
              <a:cs typeface="Arial"/>
              <a:sym typeface="Arial"/>
            </a:endParaRPr>
          </a:p>
          <a:p>
            <a:pPr marL="0" lvl="0" indent="0" algn="l" rtl="0">
              <a:spcBef>
                <a:spcPts val="0"/>
              </a:spcBef>
              <a:spcAft>
                <a:spcPts val="0"/>
              </a:spcAft>
              <a:buClr>
                <a:schemeClr val="dk1"/>
              </a:buClr>
              <a:buSzPts val="1800"/>
              <a:buFont typeface="Arial"/>
              <a:buNone/>
            </a:pPr>
            <a:r>
              <a:rPr lang="en-US" sz="1800">
                <a:latin typeface="Arial"/>
                <a:ea typeface="Arial"/>
                <a:cs typeface="Arial"/>
                <a:sym typeface="Arial"/>
              </a:rPr>
              <a:t>Response Quality</a:t>
            </a:r>
            <a:endParaRPr sz="1800">
              <a:latin typeface="Arial"/>
              <a:ea typeface="Arial"/>
              <a:cs typeface="Arial"/>
              <a:sym typeface="Arial"/>
            </a:endParaRPr>
          </a:p>
          <a:p>
            <a:pPr marL="0" lvl="0" indent="0" algn="l" rtl="0">
              <a:spcBef>
                <a:spcPts val="0"/>
              </a:spcBef>
              <a:spcAft>
                <a:spcPts val="0"/>
              </a:spcAft>
              <a:buClr>
                <a:schemeClr val="dk1"/>
              </a:buClr>
              <a:buSzPts val="1800"/>
              <a:buFont typeface="Arial"/>
              <a:buNone/>
            </a:pPr>
            <a:r>
              <a:rPr lang="en-US" sz="1800">
                <a:latin typeface="Arial"/>
                <a:ea typeface="Arial"/>
                <a:cs typeface="Arial"/>
                <a:sym typeface="Arial"/>
              </a:rPr>
              <a:t>as measured by (a) # suggestions delivered, (b) % suggestions accepted, and (c) % code written by AI. We want that a high number of suggestions accepted so that Copilot is providing suggestions that developers like rather than distracting them</a:t>
            </a:r>
            <a:endParaRPr sz="1800">
              <a:latin typeface="Arial"/>
              <a:ea typeface="Arial"/>
              <a:cs typeface="Arial"/>
              <a:sym typeface="Arial"/>
            </a:endParaRPr>
          </a:p>
        </p:txBody>
      </p:sp>
      <p:sp>
        <p:nvSpPr>
          <p:cNvPr id="151" name="Google Shape;151;g258d626fa32_0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8d626fa32_0_20: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 name="Google Shape;150;g258d626fa32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800"/>
              <a:buFont typeface="Arial"/>
              <a:buNone/>
            </a:pPr>
            <a:r>
              <a:rPr lang="en-US" sz="1800">
                <a:latin typeface="Arial"/>
                <a:ea typeface="Arial"/>
                <a:cs typeface="Arial"/>
                <a:sym typeface="Arial"/>
              </a:rPr>
              <a:t>Today, it’s using a model called sahara-base (a.k.a. ChatGPT 3.5-turbo). Sahara-base optimizes for both response quality and latency, with acceptable compromises around cost. </a:t>
            </a:r>
            <a:endParaRPr sz="1800">
              <a:latin typeface="Arial"/>
              <a:ea typeface="Arial"/>
              <a:cs typeface="Arial"/>
              <a:sym typeface="Arial"/>
            </a:endParaRPr>
          </a:p>
          <a:p>
            <a:pPr marL="0" lvl="0" indent="0" algn="l" rtl="0">
              <a:spcBef>
                <a:spcPts val="0"/>
              </a:spcBef>
              <a:spcAft>
                <a:spcPts val="0"/>
              </a:spcAft>
              <a:buClr>
                <a:schemeClr val="dk1"/>
              </a:buClr>
              <a:buSzPts val="1800"/>
              <a:buFont typeface="Arial"/>
              <a:buNone/>
            </a:pPr>
            <a:endParaRPr sz="1800">
              <a:latin typeface="Arial"/>
              <a:ea typeface="Arial"/>
              <a:cs typeface="Arial"/>
              <a:sym typeface="Arial"/>
            </a:endParaRPr>
          </a:p>
          <a:p>
            <a:pPr marL="0" lvl="0" indent="0" algn="l" rtl="0">
              <a:spcBef>
                <a:spcPts val="0"/>
              </a:spcBef>
              <a:spcAft>
                <a:spcPts val="0"/>
              </a:spcAft>
              <a:buClr>
                <a:schemeClr val="dk1"/>
              </a:buClr>
              <a:buSzPts val="1800"/>
              <a:buFont typeface="Arial"/>
              <a:buNone/>
            </a:pPr>
            <a:r>
              <a:rPr lang="en-US" sz="1800">
                <a:latin typeface="Arial"/>
                <a:ea typeface="Arial"/>
                <a:cs typeface="Arial"/>
                <a:sym typeface="Arial"/>
              </a:rPr>
              <a:t>Cost</a:t>
            </a:r>
            <a:endParaRPr sz="1800">
              <a:latin typeface="Arial"/>
              <a:ea typeface="Arial"/>
              <a:cs typeface="Arial"/>
              <a:sym typeface="Arial"/>
            </a:endParaRPr>
          </a:p>
          <a:p>
            <a:pPr marL="0" lvl="0" indent="0" algn="l" rtl="0">
              <a:spcBef>
                <a:spcPts val="0"/>
              </a:spcBef>
              <a:spcAft>
                <a:spcPts val="0"/>
              </a:spcAft>
              <a:buClr>
                <a:schemeClr val="dk1"/>
              </a:buClr>
              <a:buSzPts val="1800"/>
              <a:buFont typeface="Arial"/>
              <a:buNone/>
            </a:pPr>
            <a:r>
              <a:rPr lang="en-US" sz="1800">
                <a:latin typeface="Arial"/>
                <a:ea typeface="Arial"/>
                <a:cs typeface="Arial"/>
                <a:sym typeface="Arial"/>
              </a:rPr>
              <a:t>To run GitHub Copilot, we need GPUs. GPUs are expensive and hard to find. When Copilot runs in the code editor, we open a streaming connection from the code editor to the most expensive class of GPUs available.</a:t>
            </a:r>
            <a:endParaRPr sz="1800">
              <a:latin typeface="Arial"/>
              <a:ea typeface="Arial"/>
              <a:cs typeface="Arial"/>
              <a:sym typeface="Arial"/>
            </a:endParaRPr>
          </a:p>
          <a:p>
            <a:pPr marL="0" lvl="0" indent="0" algn="l" rtl="0">
              <a:spcBef>
                <a:spcPts val="0"/>
              </a:spcBef>
              <a:spcAft>
                <a:spcPts val="0"/>
              </a:spcAft>
              <a:buClr>
                <a:schemeClr val="dk1"/>
              </a:buClr>
              <a:buSzPts val="1800"/>
              <a:buFont typeface="Arial"/>
              <a:buNone/>
            </a:pPr>
            <a:endParaRPr sz="1800">
              <a:latin typeface="Arial"/>
              <a:ea typeface="Arial"/>
              <a:cs typeface="Arial"/>
              <a:sym typeface="Arial"/>
            </a:endParaRPr>
          </a:p>
          <a:p>
            <a:pPr marL="0" lvl="0" indent="0" algn="l" rtl="0">
              <a:spcBef>
                <a:spcPts val="0"/>
              </a:spcBef>
              <a:spcAft>
                <a:spcPts val="0"/>
              </a:spcAft>
              <a:buClr>
                <a:schemeClr val="dk1"/>
              </a:buClr>
              <a:buSzPts val="1800"/>
              <a:buFont typeface="Arial"/>
              <a:buNone/>
            </a:pPr>
            <a:r>
              <a:rPr lang="en-US" sz="1800">
                <a:latin typeface="Arial"/>
                <a:ea typeface="Arial"/>
                <a:cs typeface="Arial"/>
                <a:sym typeface="Arial"/>
              </a:rPr>
              <a:t>Latency</a:t>
            </a:r>
            <a:endParaRPr sz="1800">
              <a:latin typeface="Arial"/>
              <a:ea typeface="Arial"/>
              <a:cs typeface="Arial"/>
              <a:sym typeface="Arial"/>
            </a:endParaRPr>
          </a:p>
          <a:p>
            <a:pPr marL="0" lvl="0" indent="0" algn="l" rtl="0">
              <a:spcBef>
                <a:spcPts val="0"/>
              </a:spcBef>
              <a:spcAft>
                <a:spcPts val="0"/>
              </a:spcAft>
              <a:buClr>
                <a:schemeClr val="dk1"/>
              </a:buClr>
              <a:buSzPts val="1800"/>
              <a:buFont typeface="Arial"/>
              <a:buNone/>
            </a:pPr>
            <a:r>
              <a:rPr lang="en-US" sz="1800">
                <a:latin typeface="Arial"/>
                <a:ea typeface="Arial"/>
                <a:cs typeface="Arial"/>
                <a:sym typeface="Arial"/>
              </a:rPr>
              <a:t>is the measured by time to deliver a response. Anything slower than 500ms makes the service feel “laggy”, and ruins the developer’s flow</a:t>
            </a:r>
            <a:endParaRPr sz="1800">
              <a:latin typeface="Arial"/>
              <a:ea typeface="Arial"/>
              <a:cs typeface="Arial"/>
              <a:sym typeface="Arial"/>
            </a:endParaRPr>
          </a:p>
          <a:p>
            <a:pPr marL="0" lvl="0" indent="0" algn="l" rtl="0">
              <a:spcBef>
                <a:spcPts val="0"/>
              </a:spcBef>
              <a:spcAft>
                <a:spcPts val="0"/>
              </a:spcAft>
              <a:buClr>
                <a:schemeClr val="dk1"/>
              </a:buClr>
              <a:buSzPts val="1800"/>
              <a:buFont typeface="Arial"/>
              <a:buNone/>
            </a:pPr>
            <a:endParaRPr sz="1800">
              <a:latin typeface="Arial"/>
              <a:ea typeface="Arial"/>
              <a:cs typeface="Arial"/>
              <a:sym typeface="Arial"/>
            </a:endParaRPr>
          </a:p>
          <a:p>
            <a:pPr marL="0" lvl="0" indent="0" algn="l" rtl="0">
              <a:spcBef>
                <a:spcPts val="0"/>
              </a:spcBef>
              <a:spcAft>
                <a:spcPts val="0"/>
              </a:spcAft>
              <a:buClr>
                <a:schemeClr val="dk1"/>
              </a:buClr>
              <a:buSzPts val="1800"/>
              <a:buFont typeface="Arial"/>
              <a:buNone/>
            </a:pPr>
            <a:r>
              <a:rPr lang="en-US" sz="1800">
                <a:latin typeface="Arial"/>
                <a:ea typeface="Arial"/>
                <a:cs typeface="Arial"/>
                <a:sym typeface="Arial"/>
              </a:rPr>
              <a:t>Response Quality</a:t>
            </a:r>
            <a:endParaRPr sz="1800">
              <a:latin typeface="Arial"/>
              <a:ea typeface="Arial"/>
              <a:cs typeface="Arial"/>
              <a:sym typeface="Arial"/>
            </a:endParaRPr>
          </a:p>
          <a:p>
            <a:pPr marL="0" lvl="0" indent="0" algn="l" rtl="0">
              <a:spcBef>
                <a:spcPts val="0"/>
              </a:spcBef>
              <a:spcAft>
                <a:spcPts val="0"/>
              </a:spcAft>
              <a:buClr>
                <a:schemeClr val="dk1"/>
              </a:buClr>
              <a:buSzPts val="1800"/>
              <a:buFont typeface="Arial"/>
              <a:buNone/>
            </a:pPr>
            <a:r>
              <a:rPr lang="en-US" sz="1800">
                <a:latin typeface="Arial"/>
                <a:ea typeface="Arial"/>
                <a:cs typeface="Arial"/>
                <a:sym typeface="Arial"/>
              </a:rPr>
              <a:t>as measured by (a) # suggestions delivered, (b) % suggestions accepted, and (c) % code written by AI. We want that a high number of suggestions accepted so that Copilot is providing suggestions that developers like rather than distracting them</a:t>
            </a:r>
            <a:endParaRPr sz="1800">
              <a:latin typeface="Arial"/>
              <a:ea typeface="Arial"/>
              <a:cs typeface="Arial"/>
              <a:sym typeface="Arial"/>
            </a:endParaRPr>
          </a:p>
        </p:txBody>
      </p:sp>
      <p:sp>
        <p:nvSpPr>
          <p:cNvPr id="151" name="Google Shape;151;g258d626fa32_0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extLst>
      <p:ext uri="{BB962C8B-B14F-4D97-AF65-F5344CB8AC3E}">
        <p14:creationId xmlns:p14="http://schemas.microsoft.com/office/powerpoint/2010/main" val="9040757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14b98b4a95_0_24: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g214b98b4a95_0_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800"/>
              <a:buFont typeface="Arial"/>
              <a:buNone/>
            </a:pPr>
            <a:r>
              <a:rPr lang="en-US" sz="1800">
                <a:solidFill>
                  <a:srgbClr val="000000"/>
                </a:solidFill>
                <a:latin typeface="Arial"/>
                <a:ea typeface="Arial"/>
                <a:cs typeface="Arial"/>
                <a:sym typeface="Arial"/>
              </a:rPr>
              <a:t>We use the terms “AI pair programmer” and “Copilot” to imply that this tool cannot work without you–the developer! It’s not magic. It cannot read minds, although it sometimes feels like it can. However, by sharing code completion suggestions based on my project’s context and style conventions, GitHub Copilot increased my velocity and confidence as a programmer.</a:t>
            </a:r>
            <a:endParaRPr/>
          </a:p>
        </p:txBody>
      </p:sp>
      <p:sp>
        <p:nvSpPr>
          <p:cNvPr id="122" name="Google Shape;122;g214b98b4a95_0_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5a63e6a0ec_0_53: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25a63e6a0ec_0_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00">
                <a:latin typeface="Arial"/>
                <a:ea typeface="Arial"/>
                <a:cs typeface="Arial"/>
                <a:sym typeface="Arial"/>
              </a:rPr>
              <a:t>In this image, we’re looking at some colored lines of code and some grey lines of code. The colored lines are code that a developer has written. While the grey text is the suggestion that GitHub Copilot makes. We call this text – ghost text. In this image, GitHub Copilot is suggesting unit test code that tests if a book on a web application returns a title with or without a subtitle. </a:t>
            </a:r>
            <a:endParaRPr/>
          </a:p>
        </p:txBody>
      </p:sp>
      <p:sp>
        <p:nvSpPr>
          <p:cNvPr id="300" name="Google Shape;300;g25a63e6a0ec_0_5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5a63e6a0ec_0_53: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25a63e6a0ec_0_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00">
                <a:latin typeface="Arial"/>
                <a:ea typeface="Arial"/>
                <a:cs typeface="Arial"/>
                <a:sym typeface="Arial"/>
              </a:rPr>
              <a:t>In this image, we’re looking at some colored lines of code and some grey lines of code. The colored lines are code that a developer has written. While the grey text is the suggestion that GitHub Copilot makes. We call this text – ghost text. In this image, GitHub Copilot is suggesting unit test code that tests if a book on a web application returns a title with or without a subtitle. </a:t>
            </a:r>
            <a:endParaRPr/>
          </a:p>
        </p:txBody>
      </p:sp>
      <p:sp>
        <p:nvSpPr>
          <p:cNvPr id="300" name="Google Shape;300;g25a63e6a0ec_0_5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16</a:t>
            </a:fld>
            <a:endParaRPr/>
          </a:p>
        </p:txBody>
      </p:sp>
    </p:spTree>
    <p:extLst>
      <p:ext uri="{BB962C8B-B14F-4D97-AF65-F5344CB8AC3E}">
        <p14:creationId xmlns:p14="http://schemas.microsoft.com/office/powerpoint/2010/main" val="837940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5a63e6a0ec_0_53: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25a63e6a0ec_0_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00">
                <a:latin typeface="Arial"/>
                <a:ea typeface="Arial"/>
                <a:cs typeface="Arial"/>
                <a:sym typeface="Arial"/>
              </a:rPr>
              <a:t>In this image, we’re looking at some colored lines of code and some grey lines of code. The colored lines are code that a developer has written. While the grey text is the suggestion that GitHub Copilot makes. We call this text – ghost text. In this image, GitHub Copilot is suggesting unit test code that tests if a book on a web application returns a title with or without a subtitle. </a:t>
            </a:r>
            <a:endParaRPr/>
          </a:p>
        </p:txBody>
      </p:sp>
      <p:sp>
        <p:nvSpPr>
          <p:cNvPr id="300" name="Google Shape;300;g25a63e6a0ec_0_5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17</a:t>
            </a:fld>
            <a:endParaRPr/>
          </a:p>
        </p:txBody>
      </p:sp>
    </p:spTree>
    <p:extLst>
      <p:ext uri="{BB962C8B-B14F-4D97-AF65-F5344CB8AC3E}">
        <p14:creationId xmlns:p14="http://schemas.microsoft.com/office/powerpoint/2010/main" val="2632573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214d688d4ea_0_83: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6" name="Google Shape;416;g214d688d4ea_0_8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800">
                <a:solidFill>
                  <a:srgbClr val="000000"/>
                </a:solidFill>
                <a:latin typeface="Arial"/>
                <a:ea typeface="Arial"/>
                <a:cs typeface="Arial"/>
                <a:sym typeface="Arial"/>
              </a:rPr>
              <a:t>While GitHub Copilot can boost productivity for your team’s most senior developers, it can also provide psychological safety to your most junior developers. </a:t>
            </a:r>
            <a:endParaRPr sz="1800">
              <a:solidFill>
                <a:srgbClr val="000000"/>
              </a:solidFill>
              <a:latin typeface="Arial"/>
              <a:ea typeface="Arial"/>
              <a:cs typeface="Arial"/>
              <a:sym typeface="Arial"/>
            </a:endParaRPr>
          </a:p>
          <a:p>
            <a:pPr marL="0" lvl="0" indent="0" algn="l" rtl="0">
              <a:lnSpc>
                <a:spcPct val="100000"/>
              </a:lnSpc>
              <a:spcBef>
                <a:spcPts val="0"/>
              </a:spcBef>
              <a:spcAft>
                <a:spcPts val="0"/>
              </a:spcAft>
              <a:buSzPts val="1400"/>
              <a:buNone/>
            </a:pPr>
            <a:endParaRPr sz="1800">
              <a:solidFill>
                <a:srgbClr val="000000"/>
              </a:solidFill>
              <a:latin typeface="Arial"/>
              <a:ea typeface="Arial"/>
              <a:cs typeface="Arial"/>
              <a:sym typeface="Arial"/>
            </a:endParaRPr>
          </a:p>
          <a:p>
            <a:pPr marL="0" lvl="0" indent="0" algn="l" rtl="0">
              <a:lnSpc>
                <a:spcPct val="100000"/>
              </a:lnSpc>
              <a:spcBef>
                <a:spcPts val="0"/>
              </a:spcBef>
              <a:spcAft>
                <a:spcPts val="0"/>
              </a:spcAft>
              <a:buSzPts val="1400"/>
              <a:buNone/>
            </a:pPr>
            <a:r>
              <a:rPr lang="en-US" sz="1800" b="0" i="0" u="none" strike="noStrike">
                <a:solidFill>
                  <a:srgbClr val="000000"/>
                </a:solidFill>
                <a:latin typeface="Arial"/>
                <a:ea typeface="Arial"/>
                <a:cs typeface="Arial"/>
                <a:sym typeface="Arial"/>
              </a:rPr>
              <a:t>Psychological safety refers to the belief that you can speak up, ask questions, make mistakes, and contribute without fear of punishment or humiliation. When employees feel safe to learn, ask questions, contribute, and lead, it boosts the team’s and individual’s overall confidence, morale, and performance.</a:t>
            </a:r>
            <a:endParaRPr b="0"/>
          </a:p>
          <a:p>
            <a:pPr marL="0" lvl="0" indent="0" algn="l" rtl="0">
              <a:lnSpc>
                <a:spcPct val="100000"/>
              </a:lnSpc>
              <a:spcBef>
                <a:spcPts val="0"/>
              </a:spcBef>
              <a:spcAft>
                <a:spcPts val="0"/>
              </a:spcAft>
              <a:buSzPts val="1400"/>
              <a:buNone/>
            </a:pPr>
            <a:br>
              <a:rPr lang="en-US" b="0"/>
            </a:br>
            <a:r>
              <a:rPr lang="en-US" sz="1800" b="0" i="0" u="none" strike="noStrike">
                <a:solidFill>
                  <a:srgbClr val="000000"/>
                </a:solidFill>
                <a:latin typeface="Arial"/>
                <a:ea typeface="Arial"/>
                <a:cs typeface="Arial"/>
                <a:sym typeface="Arial"/>
              </a:rPr>
              <a:t>Unfortunately, the reality is psychological safety is not always common at work, especially in the tech industry, especially for minorities.</a:t>
            </a:r>
            <a:endParaRPr sz="1800" b="0" i="0" u="none" strike="noStrike">
              <a:solidFill>
                <a:srgbClr val="000000"/>
              </a:solidFill>
              <a:latin typeface="Arial"/>
              <a:ea typeface="Arial"/>
              <a:cs typeface="Arial"/>
              <a:sym typeface="Arial"/>
            </a:endParaRPr>
          </a:p>
          <a:p>
            <a:pPr marL="0" lvl="0" indent="0" algn="l" rtl="0">
              <a:lnSpc>
                <a:spcPct val="100000"/>
              </a:lnSpc>
              <a:spcBef>
                <a:spcPts val="0"/>
              </a:spcBef>
              <a:spcAft>
                <a:spcPts val="0"/>
              </a:spcAft>
              <a:buSzPts val="1400"/>
              <a:buNone/>
            </a:pPr>
            <a:endParaRPr sz="1800">
              <a:solidFill>
                <a:srgbClr val="000000"/>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800">
                <a:solidFill>
                  <a:srgbClr val="000000"/>
                </a:solidFill>
                <a:latin typeface="Arial"/>
                <a:ea typeface="Arial"/>
                <a:cs typeface="Arial"/>
                <a:sym typeface="Arial"/>
              </a:rPr>
              <a:t>In addition to asking teammates questions, as any collaborative engineer does, beginner developers can have more reassurance from GitHub Copilot that they’re going in the right direction. It acts as a peer providing them with multiple suggestions and ideas when using a new tool or API for the first time, or they’re not sure which direction they should take.</a:t>
            </a:r>
            <a:endParaRPr sz="1800">
              <a:solidFill>
                <a:srgbClr val="000000"/>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1800">
              <a:solidFill>
                <a:srgbClr val="000000"/>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1800">
              <a:solidFill>
                <a:srgbClr val="000000"/>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1800">
              <a:solidFill>
                <a:srgbClr val="000000"/>
              </a:solidFill>
              <a:latin typeface="Arial"/>
              <a:ea typeface="Arial"/>
              <a:cs typeface="Arial"/>
              <a:sym typeface="Arial"/>
            </a:endParaRPr>
          </a:p>
          <a:p>
            <a:pPr marL="0" lvl="0" indent="0" algn="l" rtl="0">
              <a:lnSpc>
                <a:spcPct val="100000"/>
              </a:lnSpc>
              <a:spcBef>
                <a:spcPts val="0"/>
              </a:spcBef>
              <a:spcAft>
                <a:spcPts val="0"/>
              </a:spcAft>
              <a:buSzPts val="1400"/>
              <a:buNone/>
            </a:pPr>
            <a:endParaRPr sz="1800">
              <a:solidFill>
                <a:srgbClr val="000000"/>
              </a:solidFill>
              <a:latin typeface="Arial"/>
              <a:ea typeface="Arial"/>
              <a:cs typeface="Arial"/>
              <a:sym typeface="Arial"/>
            </a:endParaRPr>
          </a:p>
          <a:p>
            <a:pPr marL="0" lvl="0" indent="0" algn="l" rtl="0">
              <a:lnSpc>
                <a:spcPct val="100000"/>
              </a:lnSpc>
              <a:spcBef>
                <a:spcPts val="0"/>
              </a:spcBef>
              <a:spcAft>
                <a:spcPts val="0"/>
              </a:spcAft>
              <a:buSzPts val="1400"/>
              <a:buNone/>
            </a:pPr>
            <a:br>
              <a:rPr lang="en-US"/>
            </a:br>
            <a:endParaRPr/>
          </a:p>
        </p:txBody>
      </p:sp>
      <p:sp>
        <p:nvSpPr>
          <p:cNvPr id="417" name="Google Shape;417;g214d688d4ea_0_8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1: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 name="Google Shape;7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28600" algn="l" rtl="0">
              <a:lnSpc>
                <a:spcPct val="100000"/>
              </a:lnSpc>
              <a:spcBef>
                <a:spcPts val="0"/>
              </a:spcBef>
              <a:spcAft>
                <a:spcPts val="0"/>
              </a:spcAft>
              <a:buClr>
                <a:schemeClr val="dk1"/>
              </a:buClr>
              <a:buSzPts val="900"/>
              <a:buFont typeface="Arial"/>
              <a:buNone/>
            </a:pPr>
            <a:endParaRPr/>
          </a:p>
        </p:txBody>
      </p:sp>
      <p:sp>
        <p:nvSpPr>
          <p:cNvPr id="76" name="Google Shape;76;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extLst>
      <p:ext uri="{BB962C8B-B14F-4D97-AF65-F5344CB8AC3E}">
        <p14:creationId xmlns:p14="http://schemas.microsoft.com/office/powerpoint/2010/main" val="677422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1: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 name="Google Shape;7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28600" algn="l" rtl="0">
              <a:lnSpc>
                <a:spcPct val="100000"/>
              </a:lnSpc>
              <a:spcBef>
                <a:spcPts val="0"/>
              </a:spcBef>
              <a:spcAft>
                <a:spcPts val="0"/>
              </a:spcAft>
              <a:buClr>
                <a:schemeClr val="dk1"/>
              </a:buClr>
              <a:buSzPts val="900"/>
              <a:buFont typeface="Arial"/>
              <a:buNone/>
            </a:pPr>
            <a:endParaRPr/>
          </a:p>
        </p:txBody>
      </p:sp>
      <p:sp>
        <p:nvSpPr>
          <p:cNvPr id="76" name="Google Shape;76;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extLst>
      <p:ext uri="{BB962C8B-B14F-4D97-AF65-F5344CB8AC3E}">
        <p14:creationId xmlns:p14="http://schemas.microsoft.com/office/powerpoint/2010/main" val="3357698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14b98b4a95_0_15: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 name="Google Shape;91;g214b98b4a95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800"/>
              <a:buFont typeface="Arial"/>
              <a:buNone/>
            </a:pPr>
            <a:r>
              <a:rPr lang="en-US" sz="1800">
                <a:solidFill>
                  <a:srgbClr val="000000"/>
                </a:solidFill>
                <a:latin typeface="Arial"/>
                <a:ea typeface="Arial"/>
                <a:cs typeface="Arial"/>
                <a:sym typeface="Arial"/>
              </a:rPr>
              <a:t>GitHub Copilot is an AI pair programmer that helps developers write code faster with less work.</a:t>
            </a:r>
            <a:endParaRPr/>
          </a:p>
        </p:txBody>
      </p:sp>
      <p:sp>
        <p:nvSpPr>
          <p:cNvPr id="92" name="Google Shape;92;g214b98b4a95_0_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14b98b4a95_0_15: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 name="Google Shape;91;g214b98b4a95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800"/>
              <a:buFont typeface="Arial"/>
              <a:buNone/>
            </a:pPr>
            <a:r>
              <a:rPr lang="en-US" sz="1800">
                <a:solidFill>
                  <a:srgbClr val="000000"/>
                </a:solidFill>
                <a:latin typeface="Arial"/>
                <a:ea typeface="Arial"/>
                <a:cs typeface="Arial"/>
                <a:sym typeface="Arial"/>
              </a:rPr>
              <a:t>GitHub Copilot is an AI pair programmer that helps developers write code faster with less work.</a:t>
            </a:r>
            <a:endParaRPr/>
          </a:p>
        </p:txBody>
      </p:sp>
      <p:sp>
        <p:nvSpPr>
          <p:cNvPr id="92" name="Google Shape;92;g214b98b4a95_0_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extLst>
      <p:ext uri="{BB962C8B-B14F-4D97-AF65-F5344CB8AC3E}">
        <p14:creationId xmlns:p14="http://schemas.microsoft.com/office/powerpoint/2010/main" val="3390068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14b98b4a95_0_15: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 name="Google Shape;91;g214b98b4a95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800"/>
              <a:buFont typeface="Arial"/>
              <a:buNone/>
            </a:pPr>
            <a:r>
              <a:rPr lang="en-US" sz="1800">
                <a:solidFill>
                  <a:srgbClr val="000000"/>
                </a:solidFill>
                <a:latin typeface="Arial"/>
                <a:ea typeface="Arial"/>
                <a:cs typeface="Arial"/>
                <a:sym typeface="Arial"/>
              </a:rPr>
              <a:t>GitHub Copilot is an AI pair programmer that helps developers write code faster with less work.</a:t>
            </a:r>
            <a:endParaRPr/>
          </a:p>
        </p:txBody>
      </p:sp>
      <p:sp>
        <p:nvSpPr>
          <p:cNvPr id="92" name="Google Shape;92;g214b98b4a95_0_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extLst>
      <p:ext uri="{BB962C8B-B14F-4D97-AF65-F5344CB8AC3E}">
        <p14:creationId xmlns:p14="http://schemas.microsoft.com/office/powerpoint/2010/main" val="2134170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14b98b4a95_0_64: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g214b98b4a95_0_6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800">
                <a:latin typeface="Arial"/>
                <a:ea typeface="Arial"/>
                <a:cs typeface="Arial"/>
                <a:sym typeface="Arial"/>
              </a:rPr>
              <a:t>This demo shows a mood to color converter. We can type in a description of like “a blue sky at dusk”, “playing with a basketball”, “or gazing at the golden sunflowers”, and Open AI will generate a hex color code for us.</a:t>
            </a:r>
            <a:endParaRPr sz="1800">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5a63e6a0ec_0_28: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 name="Google Shape;257;g25a63e6a0ec_0_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800"/>
              <a:buFont typeface="Arial"/>
              <a:buNone/>
            </a:pPr>
            <a:endParaRPr sz="1800">
              <a:latin typeface="Arial"/>
              <a:ea typeface="Arial"/>
              <a:cs typeface="Arial"/>
              <a:sym typeface="Arial"/>
            </a:endParaRPr>
          </a:p>
        </p:txBody>
      </p:sp>
      <p:sp>
        <p:nvSpPr>
          <p:cNvPr id="258" name="Google Shape;258;g25a63e6a0ec_0_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5a63e6a0ec_0_28: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 name="Google Shape;257;g25a63e6a0ec_0_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800"/>
              <a:buFont typeface="Arial"/>
              <a:buNone/>
            </a:pPr>
            <a:endParaRPr sz="1800">
              <a:latin typeface="Arial"/>
              <a:ea typeface="Arial"/>
              <a:cs typeface="Arial"/>
              <a:sym typeface="Arial"/>
            </a:endParaRPr>
          </a:p>
        </p:txBody>
      </p:sp>
      <p:sp>
        <p:nvSpPr>
          <p:cNvPr id="258" name="Google Shape;258;g25a63e6a0ec_0_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extLst>
      <p:ext uri="{BB962C8B-B14F-4D97-AF65-F5344CB8AC3E}">
        <p14:creationId xmlns:p14="http://schemas.microsoft.com/office/powerpoint/2010/main" val="41711303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9.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25.jpe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1.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30.jpeg"/><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9.jpe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30.jpeg"/><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2236724"/>
            <a:ext cx="3125915" cy="415883"/>
          </a:xfrm>
        </p:spPr>
        <p:txBody>
          <a:bodyPr anchor="b" anchorCtr="0">
            <a:spAutoFit/>
          </a:bodyPr>
          <a:lstStyle>
            <a:lvl1pPr>
              <a:defRPr>
                <a:solidFill>
                  <a:schemeClr val="accent3"/>
                </a:solidFill>
              </a:defRPr>
            </a:lvl1pPr>
          </a:lstStyle>
          <a:p>
            <a:r>
              <a:rPr lang="en-US"/>
              <a:t>Topic</a:t>
            </a:r>
          </a:p>
        </p:txBody>
      </p:sp>
      <p:sp>
        <p:nvSpPr>
          <p:cNvPr id="5" name="Text Placeholder 4"/>
          <p:cNvSpPr>
            <a:spLocks noGrp="1"/>
          </p:cNvSpPr>
          <p:nvPr>
            <p:ph type="body" sz="quarter" idx="12" hasCustomPrompt="1"/>
          </p:nvPr>
        </p:nvSpPr>
        <p:spPr>
          <a:xfrm>
            <a:off x="436532" y="2974552"/>
            <a:ext cx="3123437" cy="254151"/>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and 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438150" y="439748"/>
            <a:ext cx="1024684" cy="219659"/>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3994548" y="0"/>
            <a:ext cx="5149453" cy="323165"/>
          </a:xfrm>
        </p:spPr>
        <p:txBody>
          <a:bodyPr/>
          <a:lstStyle/>
          <a:p>
            <a:r>
              <a:rPr lang="en-US"/>
              <a:t>Click icon to add picture</a:t>
            </a:r>
          </a:p>
        </p:txBody>
      </p:sp>
    </p:spTree>
    <p:extLst>
      <p:ext uri="{BB962C8B-B14F-4D97-AF65-F5344CB8AC3E}">
        <p14:creationId xmlns:p14="http://schemas.microsoft.com/office/powerpoint/2010/main" val="2308837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4290249"/>
            <a:ext cx="6858000" cy="415883"/>
          </a:xfrm>
          <a:noFill/>
        </p:spPr>
        <p:txBody>
          <a:bodyPr lIns="0" tIns="0" rIns="0" bIns="0" anchor="b" anchorCtr="0">
            <a:spAutoFit/>
          </a:bodyPr>
          <a:lstStyle>
            <a:lvl1pPr>
              <a:defRPr sz="2700" spc="-38"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438150" y="439748"/>
            <a:ext cx="1024684" cy="219659"/>
          </a:xfrm>
          <a:prstGeom prst="rect">
            <a:avLst/>
          </a:prstGeom>
        </p:spPr>
      </p:pic>
    </p:spTree>
    <p:extLst>
      <p:ext uri="{BB962C8B-B14F-4D97-AF65-F5344CB8AC3E}">
        <p14:creationId xmlns:p14="http://schemas.microsoft.com/office/powerpoint/2010/main" val="931799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9266791" y="-153100"/>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510836"/>
            <a:ext cx="3267075" cy="463742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375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3706416" y="981763"/>
            <a:ext cx="5000625" cy="1592369"/>
          </a:xfrm>
        </p:spPr>
        <p:txBody>
          <a:bodyPr anchor="t">
            <a:noAutofit/>
          </a:bodyPr>
          <a:lstStyle>
            <a:lvl1pPr marL="0" indent="0">
              <a:spcAft>
                <a:spcPts val="450"/>
              </a:spcAft>
              <a:buFont typeface="Wingdings" panose="05000000000000000000" pitchFamily="2" charset="2"/>
              <a:buNone/>
              <a:defRPr sz="18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3706416" y="439748"/>
            <a:ext cx="5000423" cy="536066"/>
          </a:xfrm>
          <a:noFill/>
        </p:spPr>
        <p:txBody>
          <a:bodyPr wrap="square" lIns="0" tIns="0" rIns="0" bIns="0" anchor="t" anchorCtr="0">
            <a:no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999340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9144000" cy="514826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2841269" cy="415370"/>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4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3579" y="533178"/>
            <a:ext cx="8263890" cy="277256"/>
          </a:xfrm>
        </p:spPr>
        <p:txBody>
          <a:bodyPr/>
          <a:lstStyle>
            <a:lvl1pPr marL="0" indent="0">
              <a:buNone/>
              <a:tabLst/>
              <a:defRPr sz="1800">
                <a:solidFill>
                  <a:srgbClr val="000000"/>
                </a:solidFill>
                <a:latin typeface="Consolas" panose="020B0609020204030204" pitchFamily="49" charset="0"/>
                <a:cs typeface="Consolas" panose="020B0609020204030204" pitchFamily="49" charset="0"/>
              </a:defRPr>
            </a:lvl1pPr>
            <a:lvl2pPr marL="259915" indent="0">
              <a:buNone/>
              <a:tabLst>
                <a:tab pos="258366" algn="l"/>
              </a:tabLst>
              <a:defRPr sz="1800">
                <a:solidFill>
                  <a:schemeClr val="tx1"/>
                </a:solidFill>
                <a:latin typeface="Consolas" panose="020B0609020204030204" pitchFamily="49" charset="0"/>
                <a:cs typeface="Consolas" panose="020B0609020204030204" pitchFamily="49" charset="0"/>
              </a:defRPr>
            </a:lvl2pPr>
            <a:lvl3pPr marL="438455" indent="0">
              <a:buNone/>
              <a:tabLst>
                <a:tab pos="427435" algn="l"/>
              </a:tabLst>
              <a:defRPr sz="1800">
                <a:solidFill>
                  <a:schemeClr val="tx1"/>
                </a:solidFill>
                <a:latin typeface="Consolas" panose="020B0609020204030204" pitchFamily="49" charset="0"/>
                <a:cs typeface="Consolas" panose="020B0609020204030204" pitchFamily="49" charset="0"/>
              </a:defRPr>
            </a:lvl3pPr>
            <a:lvl4pPr marL="610922" indent="0">
              <a:buNone/>
              <a:tabLst>
                <a:tab pos="600075" algn="l"/>
              </a:tabLst>
              <a:defRPr sz="1800">
                <a:solidFill>
                  <a:schemeClr val="tx1"/>
                </a:solidFill>
                <a:latin typeface="Consolas" panose="020B0609020204030204" pitchFamily="49" charset="0"/>
                <a:cs typeface="Consolas" panose="020B0609020204030204" pitchFamily="49" charset="0"/>
              </a:defRPr>
            </a:lvl4pPr>
            <a:lvl5pPr marL="788248" indent="0">
              <a:buNone/>
              <a:tabLst>
                <a:tab pos="771525" algn="l"/>
              </a:tabLst>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6551199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078514"/>
            <a:ext cx="9144000" cy="406974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078514"/>
            <a:ext cx="2841269" cy="369204"/>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4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575940"/>
            <a:ext cx="8263890" cy="277256"/>
          </a:xfrm>
        </p:spPr>
        <p:txBody>
          <a:bodyPr/>
          <a:lstStyle>
            <a:lvl1pPr marL="0" indent="0">
              <a:buNone/>
              <a:tabLst/>
              <a:defRPr sz="1800">
                <a:solidFill>
                  <a:srgbClr val="000000"/>
                </a:solidFill>
                <a:latin typeface="Consolas" panose="020B0609020204030204" pitchFamily="49" charset="0"/>
                <a:cs typeface="Consolas" panose="020B0609020204030204" pitchFamily="49" charset="0"/>
              </a:defRPr>
            </a:lvl1pPr>
            <a:lvl2pPr marL="259915" indent="0">
              <a:buNone/>
              <a:tabLst>
                <a:tab pos="258366" algn="l"/>
              </a:tabLst>
              <a:defRPr sz="1800">
                <a:solidFill>
                  <a:schemeClr val="tx1"/>
                </a:solidFill>
                <a:latin typeface="Consolas" panose="020B0609020204030204" pitchFamily="49" charset="0"/>
                <a:cs typeface="Consolas" panose="020B0609020204030204" pitchFamily="49" charset="0"/>
              </a:defRPr>
            </a:lvl2pPr>
            <a:lvl3pPr marL="438455" indent="0">
              <a:buNone/>
              <a:tabLst>
                <a:tab pos="427435" algn="l"/>
              </a:tabLst>
              <a:defRPr sz="1800">
                <a:solidFill>
                  <a:schemeClr val="tx1"/>
                </a:solidFill>
                <a:latin typeface="Consolas" panose="020B0609020204030204" pitchFamily="49" charset="0"/>
                <a:cs typeface="Consolas" panose="020B0609020204030204" pitchFamily="49" charset="0"/>
              </a:defRPr>
            </a:lvl3pPr>
            <a:lvl4pPr marL="610922" indent="0">
              <a:buNone/>
              <a:tabLst>
                <a:tab pos="600075" algn="l"/>
              </a:tabLst>
              <a:defRPr sz="1800">
                <a:solidFill>
                  <a:schemeClr val="tx1"/>
                </a:solidFill>
                <a:latin typeface="Consolas" panose="020B0609020204030204" pitchFamily="49" charset="0"/>
                <a:cs typeface="Consolas" panose="020B0609020204030204" pitchFamily="49" charset="0"/>
              </a:defRPr>
            </a:lvl4pPr>
            <a:lvl5pPr marL="788248" indent="0">
              <a:buNone/>
              <a:tabLst>
                <a:tab pos="771525" algn="l"/>
              </a:tabLst>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3447341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39793" y="923865"/>
            <a:ext cx="8263890" cy="277256"/>
          </a:xfrm>
        </p:spPr>
        <p:txBody>
          <a:bodyPr wrap="square">
            <a:spAutoFit/>
          </a:bodyPr>
          <a:lstStyle>
            <a:lvl1pPr marL="0" indent="0">
              <a:spcBef>
                <a:spcPts val="450"/>
              </a:spcBef>
              <a:spcAft>
                <a:spcPts val="0"/>
              </a:spcAft>
              <a:buNone/>
              <a:defRPr sz="1800">
                <a:solidFill>
                  <a:schemeClr val="tx1"/>
                </a:solidFill>
                <a:latin typeface="+mn-lt"/>
                <a:cs typeface="Segoe UI" panose="020B0502040204020203" pitchFamily="34" charset="0"/>
              </a:defRPr>
            </a:lvl1pPr>
            <a:lvl2pPr marL="171398" indent="0">
              <a:buNone/>
              <a:defRPr sz="180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122317"/>
            <a:ext cx="9144000" cy="302594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122317"/>
            <a:ext cx="2841269" cy="369204"/>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9792" y="2620839"/>
            <a:ext cx="8263890" cy="277256"/>
          </a:xfrm>
        </p:spPr>
        <p:txBody>
          <a:bodyPr/>
          <a:lstStyle>
            <a:lvl1pPr marL="0" indent="0">
              <a:buNone/>
              <a:tabLst/>
              <a:defRPr sz="1800">
                <a:solidFill>
                  <a:srgbClr val="000000"/>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170283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9144000" cy="302594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41197" y="3171370"/>
            <a:ext cx="8263890" cy="369674"/>
          </a:xfrm>
        </p:spPr>
        <p:txBody>
          <a:bodyPr/>
          <a:lstStyle>
            <a:lvl1pPr>
              <a:defRPr sz="24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2841269" cy="369204"/>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9792" y="495839"/>
            <a:ext cx="8263890" cy="277256"/>
          </a:xfrm>
        </p:spPr>
        <p:txBody>
          <a:bodyPr/>
          <a:lstStyle>
            <a:lvl1pPr marL="0" indent="0">
              <a:buNone/>
              <a:tabLst/>
              <a:defRPr sz="1800">
                <a:solidFill>
                  <a:srgbClr val="000000"/>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43364" y="3750849"/>
            <a:ext cx="8263890" cy="277256"/>
          </a:xfrm>
        </p:spPr>
        <p:txBody>
          <a:bodyPr wrap="square">
            <a:spAutoFit/>
          </a:bodyPr>
          <a:lstStyle>
            <a:lvl1pPr marL="0" indent="0">
              <a:spcBef>
                <a:spcPts val="450"/>
              </a:spcBef>
              <a:spcAft>
                <a:spcPts val="0"/>
              </a:spcAft>
              <a:buNone/>
              <a:defRPr sz="1800">
                <a:solidFill>
                  <a:schemeClr val="tx1"/>
                </a:solidFill>
                <a:latin typeface="+mn-lt"/>
                <a:cs typeface="Segoe UI" panose="020B0502040204020203" pitchFamily="34" charset="0"/>
              </a:defRPr>
            </a:lvl1pPr>
            <a:lvl2pPr marL="171398" indent="0">
              <a:buNone/>
              <a:defRPr sz="180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Tree>
    <p:extLst>
      <p:ext uri="{BB962C8B-B14F-4D97-AF65-F5344CB8AC3E}">
        <p14:creationId xmlns:p14="http://schemas.microsoft.com/office/powerpoint/2010/main" val="10184453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441198" y="343218"/>
            <a:ext cx="3030665" cy="369674"/>
          </a:xfrm>
        </p:spPr>
        <p:txBody>
          <a:bodyPr/>
          <a:lstStyle>
            <a:lvl1pPr>
              <a:defRPr sz="24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441724" y="1004533"/>
            <a:ext cx="3030139" cy="277256"/>
          </a:xfrm>
        </p:spPr>
        <p:txBody>
          <a:bodyPr wrap="square">
            <a:spAutoFit/>
          </a:bodyPr>
          <a:lstStyle>
            <a:lvl1pPr marL="0" indent="0">
              <a:lnSpc>
                <a:spcPct val="100000"/>
              </a:lnSpc>
              <a:spcBef>
                <a:spcPts val="450"/>
              </a:spcBef>
              <a:spcAft>
                <a:spcPts val="0"/>
              </a:spcAft>
              <a:buNone/>
              <a:defRPr sz="18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5"/>
              </a:spcBef>
              <a:spcAft>
                <a:spcPts val="45"/>
              </a:spcAft>
              <a:buNone/>
              <a:defRPr sz="1800" b="0" i="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3904488" y="0"/>
            <a:ext cx="5239512" cy="514826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3908822" y="0"/>
            <a:ext cx="2841269" cy="415370"/>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50544" y="532383"/>
            <a:ext cx="4351471" cy="277256"/>
          </a:xfrm>
        </p:spPr>
        <p:txBody>
          <a:bodyPr/>
          <a:lstStyle>
            <a:lvl1pPr marL="0" indent="0">
              <a:buNone/>
              <a:tabLst/>
              <a:defRPr sz="1800">
                <a:solidFill>
                  <a:srgbClr val="2F2F2F"/>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889936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5239512" cy="514826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5681662" y="343218"/>
            <a:ext cx="3023425" cy="369674"/>
          </a:xfrm>
        </p:spPr>
        <p:txBody>
          <a:bodyPr/>
          <a:lstStyle>
            <a:lvl1pPr>
              <a:defRPr sz="24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2841269" cy="415370"/>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8150" y="529998"/>
            <a:ext cx="4364831" cy="277256"/>
          </a:xfrm>
        </p:spPr>
        <p:txBody>
          <a:bodyPr/>
          <a:lstStyle>
            <a:lvl1pPr marL="0" indent="0">
              <a:buNone/>
              <a:defRPr sz="1800">
                <a:solidFill>
                  <a:srgbClr val="2F2F2F"/>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681662" y="1003434"/>
            <a:ext cx="3025379" cy="277256"/>
          </a:xfrm>
        </p:spPr>
        <p:txBody>
          <a:bodyPr wrap="square">
            <a:spAutoFit/>
          </a:bodyPr>
          <a:lstStyle>
            <a:lvl1pPr marL="0" indent="0">
              <a:lnSpc>
                <a:spcPct val="100000"/>
              </a:lnSpc>
              <a:spcBef>
                <a:spcPts val="450"/>
              </a:spcBef>
              <a:spcAft>
                <a:spcPts val="0"/>
              </a:spcAft>
              <a:buNone/>
              <a:defRPr sz="18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5"/>
              </a:spcBef>
              <a:spcAft>
                <a:spcPts val="45"/>
              </a:spcAft>
              <a:buNone/>
              <a:defRPr sz="1800" b="0" i="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Tree>
    <p:extLst>
      <p:ext uri="{BB962C8B-B14F-4D97-AF65-F5344CB8AC3E}">
        <p14:creationId xmlns:p14="http://schemas.microsoft.com/office/powerpoint/2010/main" val="25661182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7024"/>
            <a:ext cx="6858000" cy="374295"/>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5751"/>
            <a:ext cx="6858000" cy="254151"/>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1039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7024"/>
            <a:ext cx="6858000" cy="374295"/>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5751"/>
            <a:ext cx="6858000" cy="254151"/>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44378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7024"/>
            <a:ext cx="6858000" cy="374295"/>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438912" y="2985751"/>
            <a:ext cx="6858000" cy="254151"/>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404784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7322"/>
            <a:ext cx="8264129" cy="12095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9266791" y="-153100"/>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3517811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7024"/>
            <a:ext cx="6858000" cy="374295"/>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438912" y="2985751"/>
            <a:ext cx="6858000" cy="254151"/>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1056355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7024"/>
            <a:ext cx="6858000" cy="374295"/>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438912" y="2985751"/>
            <a:ext cx="6858000" cy="254151"/>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6478195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699683"/>
            <a:ext cx="6858000" cy="374295"/>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438912" y="439748"/>
            <a:ext cx="6858000" cy="254151"/>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0950821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154661"/>
            <a:ext cx="6858000" cy="498598"/>
          </a:xfrm>
          <a:noFill/>
        </p:spPr>
        <p:txBody>
          <a:bodyPr lIns="0" tIns="0" rIns="0" bIns="0" anchor="b" anchorCtr="0">
            <a:spAutoFit/>
          </a:bodyPr>
          <a:lstStyle>
            <a:lvl1pPr algn="l" defTabSz="699557" rtl="0" eaLnBrk="1" latinLnBrk="0" hangingPunct="1">
              <a:lnSpc>
                <a:spcPct val="90000"/>
              </a:lnSpc>
              <a:spcBef>
                <a:spcPct val="0"/>
              </a:spcBef>
              <a:buNone/>
              <a:defRPr lang="en-US" sz="3600" b="0" kern="1200" cap="none" spc="-38"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1584849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8964"/>
            <a:ext cx="6858000" cy="374295"/>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2925275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pic>
        <p:nvPicPr>
          <p:cNvPr id="2" name="Picture 1" descr="Logo&#10;&#10;Description automatically generated">
            <a:extLst>
              <a:ext uri="{FF2B5EF4-FFF2-40B4-BE49-F238E27FC236}">
                <a16:creationId xmlns:a16="http://schemas.microsoft.com/office/drawing/2014/main" id="{E2ABA4CD-1BB7-0CAD-E0EF-FE9CE359C37B}"/>
              </a:ext>
            </a:extLst>
          </p:cNvPr>
          <p:cNvPicPr>
            <a:picLocks noChangeAspect="1"/>
          </p:cNvPicPr>
          <p:nvPr userDrawn="1"/>
        </p:nvPicPr>
        <p:blipFill rotWithShape="1">
          <a:blip r:embed="rId2"/>
          <a:srcRect l="9012" t="18415" r="3896" b="9009"/>
          <a:stretch/>
        </p:blipFill>
        <p:spPr>
          <a:xfrm>
            <a:off x="450171" y="4588103"/>
            <a:ext cx="1048450" cy="336353"/>
          </a:xfrm>
          <a:prstGeom prst="rect">
            <a:avLst/>
          </a:prstGeom>
        </p:spPr>
      </p:pic>
    </p:spTree>
    <p:extLst>
      <p:ext uri="{BB962C8B-B14F-4D97-AF65-F5344CB8AC3E}">
        <p14:creationId xmlns:p14="http://schemas.microsoft.com/office/powerpoint/2010/main" val="32955190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8147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CD73D2A-2D25-D1E1-51F2-212FECD11386}"/>
              </a:ext>
            </a:extLst>
          </p:cNvPr>
          <p:cNvGrpSpPr/>
          <p:nvPr userDrawn="1"/>
        </p:nvGrpSpPr>
        <p:grpSpPr>
          <a:xfrm>
            <a:off x="0" y="0"/>
            <a:ext cx="9144000" cy="5148263"/>
            <a:chOff x="-14200811" y="0"/>
            <a:chExt cx="12192000" cy="6858000"/>
          </a:xfrm>
        </p:grpSpPr>
        <p:sp>
          <p:nvSpPr>
            <p:cNvPr id="8" name="Rectangle: Rounded Corners 4" descr="Dark - small container">
              <a:extLst>
                <a:ext uri="{FF2B5EF4-FFF2-40B4-BE49-F238E27FC236}">
                  <a16:creationId xmlns:a16="http://schemas.microsoft.com/office/drawing/2014/main" id="{A11EFE62-2018-2106-15C4-8F73F5CC27F4}"/>
                </a:ext>
              </a:extLst>
            </p:cNvPr>
            <p:cNvSpPr>
              <a:spLocks/>
            </p:cNvSpPr>
            <p:nvPr/>
          </p:nvSpPr>
          <p:spPr bwMode="auto">
            <a:xfrm>
              <a:off x="-14200811" y="0"/>
              <a:ext cx="12192000" cy="6858000"/>
            </a:xfrm>
            <a:prstGeom prst="roundRect">
              <a:avLst>
                <a:gd name="adj" fmla="val 0"/>
              </a:avLst>
            </a:prstGeom>
            <a:blipFill dpi="0" rotWithShape="1">
              <a:blip r:embed="rId2">
                <a:alphaModFix amt="20000"/>
                <a:extLst>
                  <a:ext uri="{96DAC541-7B7A-43D3-8B79-37D633B846F1}">
                    <asvg:svgBlip xmlns:asvg="http://schemas.microsoft.com/office/drawing/2016/SVG/main" r:embed="rId3"/>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a:solidFill>
                  <a:srgbClr val="FFFFFF"/>
                </a:solidFill>
                <a:latin typeface="Segoe UI"/>
                <a:cs typeface="Segoe UI" pitchFamily="34" charset="0"/>
              </a:endParaRPr>
            </a:p>
          </p:txBody>
        </p:sp>
        <p:sp>
          <p:nvSpPr>
            <p:cNvPr id="9" name="Rectangle: Rounded Corners 4" descr="Dark - small container">
              <a:extLst>
                <a:ext uri="{FF2B5EF4-FFF2-40B4-BE49-F238E27FC236}">
                  <a16:creationId xmlns:a16="http://schemas.microsoft.com/office/drawing/2014/main" id="{56895E4A-0951-A142-D58A-069F4FD878DE}"/>
                </a:ext>
              </a:extLst>
            </p:cNvPr>
            <p:cNvSpPr>
              <a:spLocks/>
            </p:cNvSpPr>
            <p:nvPr/>
          </p:nvSpPr>
          <p:spPr bwMode="auto">
            <a:xfrm>
              <a:off x="-14200811" y="0"/>
              <a:ext cx="12192000" cy="6858000"/>
            </a:xfrm>
            <a:prstGeom prst="roundRect">
              <a:avLst>
                <a:gd name="adj" fmla="val 0"/>
              </a:avLst>
            </a:prstGeom>
            <a:gradFill flip="none" rotWithShape="1">
              <a:gsLst>
                <a:gs pos="60000">
                  <a:schemeClr val="accent2">
                    <a:lumMod val="50000"/>
                  </a:schemeClr>
                </a:gs>
                <a:gs pos="94000">
                  <a:schemeClr val="accent2">
                    <a:lumMod val="50000"/>
                    <a:alpha val="71000"/>
                  </a:schemeClr>
                </a:gs>
                <a:gs pos="30000">
                  <a:schemeClr val="accent2">
                    <a:lumMod val="50000"/>
                  </a:schemeClr>
                </a:gs>
                <a:gs pos="0">
                  <a:schemeClr val="accent2">
                    <a:lumMod val="50000"/>
                    <a:alpha val="30000"/>
                  </a:scheme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a:solidFill>
                  <a:srgbClr val="FFFFFF"/>
                </a:solidFill>
                <a:cs typeface="Segoe UI" pitchFamily="34" charset="0"/>
              </a:endParaRPr>
            </a:p>
          </p:txBody>
        </p:sp>
      </p:grpSp>
      <p:pic>
        <p:nvPicPr>
          <p:cNvPr id="3" name="Picture 6" descr="LevelUp graphic identifier">
            <a:extLst>
              <a:ext uri="{FF2B5EF4-FFF2-40B4-BE49-F238E27FC236}">
                <a16:creationId xmlns:a16="http://schemas.microsoft.com/office/drawing/2014/main" id="{B9A257F2-B769-8703-9DAD-845BC4A27A13}"/>
              </a:ext>
            </a:extLst>
          </p:cNvPr>
          <p:cNvPicPr>
            <a:picLocks noChangeAspect="1"/>
          </p:cNvPicPr>
          <p:nvPr userDrawn="1"/>
        </p:nvPicPr>
        <p:blipFill>
          <a:blip r:embed="rId4"/>
          <a:stretch>
            <a:fillRect/>
          </a:stretch>
        </p:blipFill>
        <p:spPr>
          <a:xfrm>
            <a:off x="441198" y="4588343"/>
            <a:ext cx="1057423" cy="336114"/>
          </a:xfrm>
          <a:prstGeom prst="rect">
            <a:avLst/>
          </a:prstGeom>
        </p:spPr>
      </p:pic>
    </p:spTree>
    <p:extLst>
      <p:ext uri="{BB962C8B-B14F-4D97-AF65-F5344CB8AC3E}">
        <p14:creationId xmlns:p14="http://schemas.microsoft.com/office/powerpoint/2010/main" val="14654950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36">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Blank 12 Column Dark Bkg (Custo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6" descr="LevelUp graphic identifier">
            <a:extLst>
              <a:ext uri="{FF2B5EF4-FFF2-40B4-BE49-F238E27FC236}">
                <a16:creationId xmlns:a16="http://schemas.microsoft.com/office/drawing/2014/main" id="{B9A257F2-B769-8703-9DAD-845BC4A27A13}"/>
              </a:ext>
            </a:extLst>
          </p:cNvPr>
          <p:cNvPicPr>
            <a:picLocks noChangeAspect="1"/>
          </p:cNvPicPr>
          <p:nvPr userDrawn="1"/>
        </p:nvPicPr>
        <p:blipFill>
          <a:blip r:embed="rId3"/>
          <a:stretch>
            <a:fillRect/>
          </a:stretch>
        </p:blipFill>
        <p:spPr>
          <a:xfrm>
            <a:off x="441198" y="4588343"/>
            <a:ext cx="1057423" cy="336114"/>
          </a:xfrm>
          <a:prstGeom prst="rect">
            <a:avLst/>
          </a:prstGeom>
        </p:spPr>
      </p:pic>
    </p:spTree>
    <p:extLst>
      <p:ext uri="{BB962C8B-B14F-4D97-AF65-F5344CB8AC3E}">
        <p14:creationId xmlns:p14="http://schemas.microsoft.com/office/powerpoint/2010/main" val="31369496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36">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438150" y="4290249"/>
            <a:ext cx="4025504" cy="415883"/>
          </a:xfrm>
        </p:spPr>
        <p:txBody>
          <a:bodyPr anchor="b"/>
          <a:lstStyle>
            <a:lvl1pPr marL="0" indent="0">
              <a:buNone/>
              <a:defRPr sz="2700">
                <a:latin typeface="+mj-lt"/>
              </a:defRPr>
            </a:lvl1pPr>
          </a:lstStyle>
          <a:p>
            <a:pPr lvl="0"/>
            <a:r>
              <a:rPr lang="en-US"/>
              <a:t>Appendix</a:t>
            </a:r>
          </a:p>
        </p:txBody>
      </p:sp>
    </p:spTree>
    <p:extLst>
      <p:ext uri="{BB962C8B-B14F-4D97-AF65-F5344CB8AC3E}">
        <p14:creationId xmlns:p14="http://schemas.microsoft.com/office/powerpoint/2010/main" val="1526889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6774"/>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96958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438150" y="4625342"/>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438150" y="439748"/>
            <a:ext cx="1024684" cy="219659"/>
          </a:xfrm>
          <a:prstGeom prst="rect">
            <a:avLst/>
          </a:prstGeom>
        </p:spPr>
      </p:pic>
    </p:spTree>
    <p:extLst>
      <p:ext uri="{BB962C8B-B14F-4D97-AF65-F5344CB8AC3E}">
        <p14:creationId xmlns:p14="http://schemas.microsoft.com/office/powerpoint/2010/main" val="15045961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8514"/>
            <a:ext cx="8264129" cy="1663532"/>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6133"/>
            <a:ext cx="9144001" cy="442131"/>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349889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7322"/>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7322"/>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9266791" y="-153100"/>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3424683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3218"/>
            <a:ext cx="8263890" cy="415883"/>
          </a:xfrm>
        </p:spPr>
        <p:txBody>
          <a:bodyPr/>
          <a:lstStyle/>
          <a:p>
            <a:r>
              <a:rPr lang="en-US"/>
              <a:t>Click to edit Master title style</a:t>
            </a:r>
          </a:p>
        </p:txBody>
      </p:sp>
      <p:sp>
        <p:nvSpPr>
          <p:cNvPr id="4" name="Text Placeholder 3"/>
          <p:cNvSpPr>
            <a:spLocks noGrp="1"/>
          </p:cNvSpPr>
          <p:nvPr>
            <p:ph type="body" sz="quarter" idx="10"/>
          </p:nvPr>
        </p:nvSpPr>
        <p:spPr>
          <a:xfrm>
            <a:off x="438150" y="1077322"/>
            <a:ext cx="3909060" cy="1238407"/>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7322"/>
            <a:ext cx="3909060" cy="1238407"/>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6247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3218"/>
            <a:ext cx="8263890" cy="415883"/>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438150" y="1078514"/>
            <a:ext cx="3914775" cy="3234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438150" y="1564739"/>
            <a:ext cx="3914775" cy="1163395"/>
          </a:xfrm>
        </p:spPr>
        <p:txBody>
          <a:bodyPr>
            <a:spAutoFit/>
          </a:bodyPr>
          <a:lstStyle>
            <a:lvl1pPr marL="128588" indent="-128588">
              <a:defRPr lang="en-US" sz="1800" dirty="0"/>
            </a:lvl1pPr>
            <a:lvl2pPr marL="257175" indent="-128588">
              <a:defRPr lang="en-US" dirty="0"/>
            </a:lvl2pPr>
            <a:lvl3pPr marL="385763" indent="-128588">
              <a:defRPr lang="en-US" dirty="0"/>
            </a:lvl3pPr>
            <a:lvl4pPr marL="500063" indent="-114300">
              <a:defRPr lang="en-US" dirty="0"/>
            </a:lvl4pPr>
            <a:lvl5pPr marL="595313" indent="-9048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4798219" y="1078514"/>
            <a:ext cx="3914775" cy="3234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4798219" y="1564739"/>
            <a:ext cx="3914775" cy="1163395"/>
          </a:xfrm>
        </p:spPr>
        <p:txBody>
          <a:bodyPr>
            <a:spAutoFit/>
          </a:bodyPr>
          <a:lstStyle>
            <a:lvl1pPr marL="128588" indent="-128588">
              <a:defRPr lang="en-US" sz="1800" dirty="0"/>
            </a:lvl1pPr>
            <a:lvl2pPr marL="257175" indent="-128588">
              <a:defRPr lang="en-US" dirty="0"/>
            </a:lvl2pPr>
            <a:lvl3pPr marL="385763" indent="-128588">
              <a:defRPr lang="en-US" dirty="0"/>
            </a:lvl3pPr>
            <a:lvl4pPr marL="514350" indent="-102394">
              <a:defRPr lang="en-US" dirty="0"/>
            </a:lvl4pPr>
            <a:lvl5pPr marL="595313" indent="-9048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91325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3218"/>
            <a:ext cx="8263890" cy="415883"/>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438150" y="1078514"/>
            <a:ext cx="3914775" cy="3234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441723" y="1562355"/>
            <a:ext cx="3911203" cy="1163395"/>
          </a:xfrm>
        </p:spPr>
        <p:txBody>
          <a:bodyPr/>
          <a:lstStyle>
            <a:lvl1pPr>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4798219" y="1078514"/>
            <a:ext cx="3914775" cy="3234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4795839" y="1562355"/>
            <a:ext cx="3911203" cy="1163395"/>
          </a:xfrm>
        </p:spPr>
        <p:txBody>
          <a:bodyPr/>
          <a:lstStyle>
            <a:lvl1pPr>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27002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3218"/>
            <a:ext cx="8263890" cy="415883"/>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438913" y="1079705"/>
            <a:ext cx="2448306" cy="508301"/>
          </a:xfrm>
        </p:spPr>
        <p:txBody>
          <a:bodyPr anchor="t"/>
          <a:lstStyle>
            <a:lvl1pPr marL="0" indent="0">
              <a:spcBef>
                <a:spcPts val="0"/>
              </a:spcBef>
              <a:buNone/>
              <a:defRPr sz="165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438913" y="1794742"/>
            <a:ext cx="2448306" cy="1321584"/>
          </a:xfrm>
        </p:spPr>
        <p:txBody>
          <a:bodyPr wrap="square">
            <a:spAutoFit/>
          </a:bodyPr>
          <a:lstStyle>
            <a:lvl1pPr marL="132160" indent="-132160">
              <a:defRPr lang="en-US" sz="1500" dirty="0"/>
            </a:lvl1pPr>
            <a:lvl2pPr marL="241697" indent="-113110">
              <a:defRPr lang="en-US" sz="1350" dirty="0"/>
            </a:lvl2pPr>
            <a:lvl3pPr marL="350044" indent="-103585">
              <a:defRPr lang="en-US" dirty="0"/>
            </a:lvl3pPr>
            <a:lvl4pPr marL="446485" indent="-96441">
              <a:defRPr lang="en-US" dirty="0"/>
            </a:lvl4pPr>
            <a:lvl5pPr marL="548879" indent="-9167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3347847" y="1079705"/>
            <a:ext cx="2448306" cy="508301"/>
          </a:xfrm>
        </p:spPr>
        <p:txBody>
          <a:bodyPr anchor="t"/>
          <a:lstStyle>
            <a:lvl1pPr marL="0" indent="0">
              <a:spcBef>
                <a:spcPts val="0"/>
              </a:spcBef>
              <a:buNone/>
              <a:defRPr sz="165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3347847" y="1789757"/>
            <a:ext cx="2448306" cy="1321584"/>
          </a:xfrm>
        </p:spPr>
        <p:txBody>
          <a:bodyPr wrap="square">
            <a:spAutoFit/>
          </a:bodyPr>
          <a:lstStyle>
            <a:lvl1pPr marL="132160" indent="-132160">
              <a:defRPr lang="en-US" sz="1500" dirty="0"/>
            </a:lvl1pPr>
            <a:lvl2pPr marL="298847" indent="-127397">
              <a:defRPr lang="en-US" sz="1350" dirty="0"/>
            </a:lvl2pPr>
            <a:lvl3pPr marL="416719" indent="-117872">
              <a:defRPr lang="en-US" dirty="0"/>
            </a:lvl3pPr>
            <a:lvl4pPr marL="514350" indent="-102394">
              <a:defRPr lang="en-US" dirty="0"/>
            </a:lvl4pPr>
            <a:lvl5pPr marL="600075" indent="-8334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6256781" y="1079705"/>
            <a:ext cx="2448306" cy="508301"/>
          </a:xfrm>
        </p:spPr>
        <p:txBody>
          <a:bodyPr anchor="t"/>
          <a:lstStyle>
            <a:lvl1pPr marL="0" indent="0">
              <a:spcBef>
                <a:spcPts val="0"/>
              </a:spcBef>
              <a:buNone/>
              <a:defRPr sz="165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6256781" y="1794742"/>
            <a:ext cx="2448306" cy="1321584"/>
          </a:xfrm>
        </p:spPr>
        <p:txBody>
          <a:bodyPr wrap="square">
            <a:spAutoFit/>
          </a:bodyPr>
          <a:lstStyle>
            <a:lvl1pPr marL="132160" indent="-132160">
              <a:defRPr lang="en-US" sz="1500" dirty="0"/>
            </a:lvl1pPr>
            <a:lvl2pPr marL="298847" indent="-127397">
              <a:defRPr lang="en-US" sz="1350" dirty="0"/>
            </a:lvl2pPr>
            <a:lvl3pPr marL="416719" indent="-117872">
              <a:defRPr lang="en-US" dirty="0"/>
            </a:lvl3pPr>
            <a:lvl4pPr marL="514350" indent="-102394">
              <a:defRPr lang="en-US" dirty="0"/>
            </a:lvl4pPr>
            <a:lvl5pPr marL="600075" indent="-8334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977047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3218"/>
            <a:ext cx="8263890" cy="415883"/>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438151" y="1079706"/>
            <a:ext cx="1899047" cy="462092"/>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438151" y="1713922"/>
            <a:ext cx="1899047" cy="127537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2559844" y="1079706"/>
            <a:ext cx="1900238" cy="462092"/>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559844" y="1708938"/>
            <a:ext cx="1899047" cy="127537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4683157" y="1079706"/>
            <a:ext cx="1899047" cy="462092"/>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4683157" y="1713922"/>
            <a:ext cx="1899047" cy="127537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6804850" y="1079706"/>
            <a:ext cx="1900238" cy="462092"/>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6804850" y="1708938"/>
            <a:ext cx="1899047" cy="127537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749896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3218"/>
            <a:ext cx="8263890" cy="415883"/>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438150" y="1079706"/>
            <a:ext cx="1474470" cy="369674"/>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438150" y="1713922"/>
            <a:ext cx="1474470" cy="1090538"/>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136755" y="1079706"/>
            <a:ext cx="1474470" cy="369674"/>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136755" y="1708938"/>
            <a:ext cx="1474470" cy="1090538"/>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3835361" y="1079706"/>
            <a:ext cx="1474470" cy="369674"/>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3835361" y="1713922"/>
            <a:ext cx="1474470" cy="1090538"/>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5533966" y="1079706"/>
            <a:ext cx="1474470" cy="369674"/>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5533966" y="1708938"/>
            <a:ext cx="1474470" cy="1090538"/>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7232571" y="1079706"/>
            <a:ext cx="1474470" cy="369674"/>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7232571" y="1708938"/>
            <a:ext cx="1474470" cy="1090538"/>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24570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20840"/>
            <a:ext cx="3125915" cy="831767"/>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36532" y="2974552"/>
            <a:ext cx="3123437" cy="254151"/>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748"/>
            <a:ext cx="1024830" cy="219659"/>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4000500" y="0"/>
            <a:ext cx="5143500" cy="323165"/>
          </a:xfrm>
        </p:spPr>
        <p:txBody>
          <a:bodyPr/>
          <a:lstStyle/>
          <a:p>
            <a:r>
              <a:rPr lang="en-US"/>
              <a:t>Click icon to add picture</a:t>
            </a:r>
          </a:p>
        </p:txBody>
      </p:sp>
    </p:spTree>
    <p:extLst>
      <p:ext uri="{BB962C8B-B14F-4D97-AF65-F5344CB8AC3E}">
        <p14:creationId xmlns:p14="http://schemas.microsoft.com/office/powerpoint/2010/main" val="14079225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41197" y="343218"/>
            <a:ext cx="8263890" cy="430887"/>
          </a:xfrm>
        </p:spPr>
        <p:txBody>
          <a:bodyPr/>
          <a:lstStyle>
            <a:lvl1pPr>
              <a:defRPr sz="2800"/>
            </a:lvl1pPr>
          </a:lstStyle>
          <a:p>
            <a:r>
              <a:rPr lang="en-US"/>
              <a:t>Click to edit Master title style</a:t>
            </a:r>
          </a:p>
        </p:txBody>
      </p:sp>
      <p:pic>
        <p:nvPicPr>
          <p:cNvPr id="6" name="Picture 5" descr="Logo&#10;&#10;Description automatically generated">
            <a:extLst>
              <a:ext uri="{FF2B5EF4-FFF2-40B4-BE49-F238E27FC236}">
                <a16:creationId xmlns:a16="http://schemas.microsoft.com/office/drawing/2014/main" id="{818A4F09-8194-C1E6-9B46-DB8C9B24064B}"/>
              </a:ext>
            </a:extLst>
          </p:cNvPr>
          <p:cNvPicPr>
            <a:picLocks noChangeAspect="1"/>
          </p:cNvPicPr>
          <p:nvPr userDrawn="1"/>
        </p:nvPicPr>
        <p:blipFill rotWithShape="1">
          <a:blip r:embed="rId2"/>
          <a:srcRect l="9012" t="18415" r="3896" b="9009"/>
          <a:stretch/>
        </p:blipFill>
        <p:spPr>
          <a:xfrm>
            <a:off x="441198" y="4588103"/>
            <a:ext cx="1048450" cy="336353"/>
          </a:xfrm>
          <a:prstGeom prst="rect">
            <a:avLst/>
          </a:prstGeom>
        </p:spPr>
      </p:pic>
    </p:spTree>
    <p:extLst>
      <p:ext uri="{BB962C8B-B14F-4D97-AF65-F5344CB8AC3E}">
        <p14:creationId xmlns:p14="http://schemas.microsoft.com/office/powerpoint/2010/main" val="41997658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Google Shape;192;g214b98b4dea_2_1">
            <a:extLst>
              <a:ext uri="{FF2B5EF4-FFF2-40B4-BE49-F238E27FC236}">
                <a16:creationId xmlns:a16="http://schemas.microsoft.com/office/drawing/2014/main" id="{34A982CB-89E7-0DBB-D3C2-DFE2C1F26B71}"/>
              </a:ext>
            </a:extLst>
          </p:cNvPr>
          <p:cNvPicPr preferRelativeResize="0"/>
          <p:nvPr userDrawn="1"/>
        </p:nvPicPr>
        <p:blipFill rotWithShape="1">
          <a:blip r:embed="rId3">
            <a:alphaModFix/>
          </a:blip>
          <a:srcRect t="19633"/>
          <a:stretch/>
        </p:blipFill>
        <p:spPr>
          <a:xfrm>
            <a:off x="2000250" y="-1"/>
            <a:ext cx="5143500" cy="4133788"/>
          </a:xfrm>
          <a:prstGeom prst="rect">
            <a:avLst/>
          </a:prstGeom>
          <a:noFill/>
          <a:ln>
            <a:noFill/>
          </a:ln>
        </p:spPr>
      </p:pic>
      <p:sp>
        <p:nvSpPr>
          <p:cNvPr id="4" name="Rectangle 3">
            <a:extLst>
              <a:ext uri="{FF2B5EF4-FFF2-40B4-BE49-F238E27FC236}">
                <a16:creationId xmlns:a16="http://schemas.microsoft.com/office/drawing/2014/main" id="{38545E84-A368-2647-E29C-DC942F5B4D71}"/>
              </a:ext>
            </a:extLst>
          </p:cNvPr>
          <p:cNvSpPr/>
          <p:nvPr userDrawn="1"/>
        </p:nvSpPr>
        <p:spPr bwMode="auto">
          <a:xfrm>
            <a:off x="0" y="0"/>
            <a:ext cx="9144000" cy="5148263"/>
          </a:xfrm>
          <a:prstGeom prst="rect">
            <a:avLst/>
          </a:prstGeom>
          <a:solidFill>
            <a:schemeClr val="tx1">
              <a:alpha val="6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41197" y="343218"/>
            <a:ext cx="8263890" cy="430887"/>
          </a:xfrm>
        </p:spPr>
        <p:txBody>
          <a:bodyPr/>
          <a:lstStyle>
            <a:lvl1pPr>
              <a:defRPr sz="2800">
                <a:solidFill>
                  <a:schemeClr val="bg1"/>
                </a:solidFill>
              </a:defRPr>
            </a:lvl1pPr>
          </a:lstStyle>
          <a:p>
            <a:r>
              <a:rPr lang="en-US"/>
              <a:t>Click to edit Master title style</a:t>
            </a:r>
          </a:p>
        </p:txBody>
      </p:sp>
      <p:pic>
        <p:nvPicPr>
          <p:cNvPr id="10" name="Picture 6" descr="LevelUp graphic identifier">
            <a:extLst>
              <a:ext uri="{FF2B5EF4-FFF2-40B4-BE49-F238E27FC236}">
                <a16:creationId xmlns:a16="http://schemas.microsoft.com/office/drawing/2014/main" id="{1151B6D0-0E72-2F64-85F8-FA1C22986CBF}"/>
              </a:ext>
            </a:extLst>
          </p:cNvPr>
          <p:cNvPicPr>
            <a:picLocks noChangeAspect="1"/>
          </p:cNvPicPr>
          <p:nvPr userDrawn="1"/>
        </p:nvPicPr>
        <p:blipFill>
          <a:blip r:embed="rId4"/>
          <a:stretch>
            <a:fillRect/>
          </a:stretch>
        </p:blipFill>
        <p:spPr>
          <a:xfrm>
            <a:off x="441198" y="4588343"/>
            <a:ext cx="1057423" cy="336114"/>
          </a:xfrm>
          <a:prstGeom prst="rect">
            <a:avLst/>
          </a:prstGeom>
        </p:spPr>
      </p:pic>
    </p:spTree>
    <p:extLst>
      <p:ext uri="{BB962C8B-B14F-4D97-AF65-F5344CB8AC3E}">
        <p14:creationId xmlns:p14="http://schemas.microsoft.com/office/powerpoint/2010/main" val="32930066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F2F91-325D-8F57-63EB-5A377879A0FB}"/>
              </a:ext>
            </a:extLst>
          </p:cNvPr>
          <p:cNvSpPr>
            <a:spLocks noGrp="1"/>
          </p:cNvSpPr>
          <p:nvPr>
            <p:ph type="title"/>
          </p:nvPr>
        </p:nvSpPr>
        <p:spPr/>
        <p:txBody>
          <a:bodyPr/>
          <a:lstStyle/>
          <a:p>
            <a:r>
              <a:rPr lang="en-US"/>
              <a:t>Click to edit Master title style</a:t>
            </a:r>
          </a:p>
        </p:txBody>
      </p:sp>
      <p:pic>
        <p:nvPicPr>
          <p:cNvPr id="4" name="Google Shape;51;p24">
            <a:extLst>
              <a:ext uri="{FF2B5EF4-FFF2-40B4-BE49-F238E27FC236}">
                <a16:creationId xmlns:a16="http://schemas.microsoft.com/office/drawing/2014/main" id="{D95417C2-D5CA-2CD6-01F0-44E038E83EB1}"/>
              </a:ext>
            </a:extLst>
          </p:cNvPr>
          <p:cNvPicPr preferRelativeResize="0"/>
          <p:nvPr userDrawn="1"/>
        </p:nvPicPr>
        <p:blipFill rotWithShape="1">
          <a:blip r:embed="rId2">
            <a:alphaModFix/>
          </a:blip>
          <a:srcRect/>
          <a:stretch/>
        </p:blipFill>
        <p:spPr>
          <a:xfrm rot="2037362">
            <a:off x="-2381123" y="-680681"/>
            <a:ext cx="13906247" cy="10670423"/>
          </a:xfrm>
          <a:prstGeom prst="rect">
            <a:avLst/>
          </a:prstGeom>
          <a:noFill/>
          <a:ln>
            <a:noFill/>
          </a:ln>
        </p:spPr>
      </p:pic>
    </p:spTree>
    <p:extLst>
      <p:ext uri="{BB962C8B-B14F-4D97-AF65-F5344CB8AC3E}">
        <p14:creationId xmlns:p14="http://schemas.microsoft.com/office/powerpoint/2010/main" val="72049210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41198" y="2158248"/>
            <a:ext cx="3095769" cy="831767"/>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546121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3218"/>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015539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9144000" cy="108077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41197" y="343218"/>
            <a:ext cx="8263890" cy="415883"/>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384788"/>
            <a:ext cx="8264129" cy="1209562"/>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9266791" y="-153100"/>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462134412"/>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0" y="0"/>
            <a:ext cx="480060" cy="51482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rot="16200000">
            <a:off x="-2334102" y="2380682"/>
            <a:ext cx="5148263" cy="415499"/>
          </a:xfrm>
        </p:spPr>
        <p:txBody>
          <a:bodyPr anchor="ctr"/>
          <a:lstStyle>
            <a:lvl1pPr algn="ct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638175" y="238346"/>
            <a:ext cx="8286750" cy="1209562"/>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9266791" y="-153100"/>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32179625"/>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9144000" cy="108077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41197" y="343218"/>
            <a:ext cx="8263890" cy="415883"/>
          </a:xfrm>
        </p:spPr>
        <p:txBody>
          <a:bodyPr anchor="ctr"/>
          <a:lstStyle>
            <a:lvl1pPr>
              <a:defRPr>
                <a:solidFill>
                  <a:schemeClr val="accent3"/>
                </a:solidFill>
              </a:defRPr>
            </a:lvl1pPr>
          </a:lstStyle>
          <a:p>
            <a:r>
              <a:rPr lang="en-US"/>
              <a:t>Click to edit Master title style</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9266791" y="-153100"/>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cxnSp>
        <p:nvCxnSpPr>
          <p:cNvPr id="7" name="Straight Connector 6">
            <a:extLst>
              <a:ext uri="{FF2B5EF4-FFF2-40B4-BE49-F238E27FC236}">
                <a16:creationId xmlns:a16="http://schemas.microsoft.com/office/drawing/2014/main" id="{00BA2BAF-4560-4E7E-9BF6-DFC72FB8070E}"/>
              </a:ext>
            </a:extLst>
          </p:cNvPr>
          <p:cNvCxnSpPr/>
          <p:nvPr userDrawn="1"/>
        </p:nvCxnSpPr>
        <p:spPr>
          <a:xfrm flipH="1" flipV="1">
            <a:off x="2214563" y="1753362"/>
            <a:ext cx="4707731" cy="268853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F4F3E1B-FF89-45F4-92AC-B498450845CB}"/>
              </a:ext>
            </a:extLst>
          </p:cNvPr>
          <p:cNvCxnSpPr/>
          <p:nvPr userDrawn="1"/>
        </p:nvCxnSpPr>
        <p:spPr>
          <a:xfrm flipV="1">
            <a:off x="2221706" y="1703308"/>
            <a:ext cx="4700588" cy="273144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6712D4B6-F6A1-4575-90CB-7827A2A05562}"/>
              </a:ext>
            </a:extLst>
          </p:cNvPr>
          <p:cNvGrpSpPr/>
          <p:nvPr userDrawn="1"/>
        </p:nvGrpSpPr>
        <p:grpSpPr>
          <a:xfrm>
            <a:off x="5165108" y="1263991"/>
            <a:ext cx="2121077" cy="3648501"/>
            <a:chOff x="2477087" y="1395985"/>
            <a:chExt cx="2828102" cy="4860167"/>
          </a:xfrm>
        </p:grpSpPr>
        <p:sp>
          <p:nvSpPr>
            <p:cNvPr id="11" name="Hexagon 10">
              <a:extLst>
                <a:ext uri="{FF2B5EF4-FFF2-40B4-BE49-F238E27FC236}">
                  <a16:creationId xmlns:a16="http://schemas.microsoft.com/office/drawing/2014/main" id="{F3D0F253-FCB3-4C8B-998B-E1B6CE6FEA0D}"/>
                </a:ext>
              </a:extLst>
            </p:cNvPr>
            <p:cNvSpPr/>
            <p:nvPr userDrawn="1"/>
          </p:nvSpPr>
          <p:spPr>
            <a:xfrm>
              <a:off x="2477088" y="1395985"/>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50"/>
            </a:p>
          </p:txBody>
        </p:sp>
        <p:sp>
          <p:nvSpPr>
            <p:cNvPr id="12" name="Hexagon 11">
              <a:extLst>
                <a:ext uri="{FF2B5EF4-FFF2-40B4-BE49-F238E27FC236}">
                  <a16:creationId xmlns:a16="http://schemas.microsoft.com/office/drawing/2014/main" id="{97C2AC17-E7C1-469E-9840-240174430EB4}"/>
                </a:ext>
              </a:extLst>
            </p:cNvPr>
            <p:cNvSpPr/>
            <p:nvPr userDrawn="1"/>
          </p:nvSpPr>
          <p:spPr>
            <a:xfrm>
              <a:off x="2477087" y="3818843"/>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50"/>
            </a:p>
          </p:txBody>
        </p:sp>
      </p:grpSp>
      <p:grpSp>
        <p:nvGrpSpPr>
          <p:cNvPr id="13" name="Group 12">
            <a:extLst>
              <a:ext uri="{FF2B5EF4-FFF2-40B4-BE49-F238E27FC236}">
                <a16:creationId xmlns:a16="http://schemas.microsoft.com/office/drawing/2014/main" id="{5777C854-AB49-4578-8082-E99F117F3B5D}"/>
              </a:ext>
            </a:extLst>
          </p:cNvPr>
          <p:cNvGrpSpPr/>
          <p:nvPr userDrawn="1"/>
        </p:nvGrpSpPr>
        <p:grpSpPr>
          <a:xfrm>
            <a:off x="1857815" y="1263991"/>
            <a:ext cx="2121077" cy="3648501"/>
            <a:chOff x="2477087" y="1395985"/>
            <a:chExt cx="2828102" cy="4860167"/>
          </a:xfrm>
        </p:grpSpPr>
        <p:sp>
          <p:nvSpPr>
            <p:cNvPr id="14" name="Hexagon 13">
              <a:extLst>
                <a:ext uri="{FF2B5EF4-FFF2-40B4-BE49-F238E27FC236}">
                  <a16:creationId xmlns:a16="http://schemas.microsoft.com/office/drawing/2014/main" id="{D8EEE1BC-A2EA-4882-87BF-74BBA1D8627A}"/>
                </a:ext>
              </a:extLst>
            </p:cNvPr>
            <p:cNvSpPr/>
            <p:nvPr userDrawn="1"/>
          </p:nvSpPr>
          <p:spPr>
            <a:xfrm>
              <a:off x="2477088" y="1395985"/>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50"/>
            </a:p>
          </p:txBody>
        </p:sp>
        <p:sp>
          <p:nvSpPr>
            <p:cNvPr id="15" name="Hexagon 14">
              <a:extLst>
                <a:ext uri="{FF2B5EF4-FFF2-40B4-BE49-F238E27FC236}">
                  <a16:creationId xmlns:a16="http://schemas.microsoft.com/office/drawing/2014/main" id="{3DF263ED-238B-4641-B55D-F004809269E0}"/>
                </a:ext>
              </a:extLst>
            </p:cNvPr>
            <p:cNvSpPr/>
            <p:nvPr userDrawn="1"/>
          </p:nvSpPr>
          <p:spPr>
            <a:xfrm>
              <a:off x="2477087" y="3818843"/>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50"/>
            </a:p>
          </p:txBody>
        </p:sp>
      </p:grpSp>
      <p:sp>
        <p:nvSpPr>
          <p:cNvPr id="16" name="Text Placeholder 11">
            <a:extLst>
              <a:ext uri="{FF2B5EF4-FFF2-40B4-BE49-F238E27FC236}">
                <a16:creationId xmlns:a16="http://schemas.microsoft.com/office/drawing/2014/main" id="{3AD4D17C-B705-497F-80D1-D1ABD444C4C6}"/>
              </a:ext>
            </a:extLst>
          </p:cNvPr>
          <p:cNvSpPr>
            <a:spLocks noGrp="1"/>
          </p:cNvSpPr>
          <p:nvPr>
            <p:ph type="body" sz="quarter" idx="13" hasCustomPrompt="1"/>
          </p:nvPr>
        </p:nvSpPr>
        <p:spPr>
          <a:xfrm>
            <a:off x="3629300" y="2269392"/>
            <a:ext cx="1885950" cy="1626851"/>
          </a:xfrm>
          <a:prstGeom prst="hexagon">
            <a:avLst/>
          </a:prstGeom>
          <a:solidFill>
            <a:schemeClr val="accent1"/>
          </a:solidFill>
        </p:spPr>
        <p:txBody>
          <a:bodyPr anchor="ctr">
            <a:normAutofit/>
          </a:bodyPr>
          <a:lstStyle>
            <a:lvl1pPr marL="0" indent="0" algn="ctr">
              <a:buNone/>
              <a:defRPr sz="1800" b="1" baseline="0">
                <a:solidFill>
                  <a:schemeClr val="bg1"/>
                </a:solidFill>
                <a:latin typeface="+mj-lt"/>
              </a:defRPr>
            </a:lvl1pPr>
          </a:lstStyle>
          <a:p>
            <a:pPr lvl="0"/>
            <a:r>
              <a:rPr lang="en-US"/>
              <a:t>TITLE</a:t>
            </a:r>
          </a:p>
        </p:txBody>
      </p:sp>
      <p:sp>
        <p:nvSpPr>
          <p:cNvPr id="17" name="Text Placeholder 11">
            <a:extLst>
              <a:ext uri="{FF2B5EF4-FFF2-40B4-BE49-F238E27FC236}">
                <a16:creationId xmlns:a16="http://schemas.microsoft.com/office/drawing/2014/main" id="{3B5790C3-E86E-417B-86B8-F883EAB7787B}"/>
              </a:ext>
            </a:extLst>
          </p:cNvPr>
          <p:cNvSpPr>
            <a:spLocks noGrp="1"/>
          </p:cNvSpPr>
          <p:nvPr>
            <p:ph type="body" sz="quarter" idx="14" hasCustomPrompt="1"/>
          </p:nvPr>
        </p:nvSpPr>
        <p:spPr>
          <a:xfrm>
            <a:off x="1975378" y="1365403"/>
            <a:ext cx="1885950" cy="1626851"/>
          </a:xfrm>
          <a:prstGeom prst="hexagon">
            <a:avLst/>
          </a:prstGeom>
          <a:solidFill>
            <a:schemeClr val="accent1">
              <a:lumMod val="50000"/>
            </a:schemeClr>
          </a:solidFill>
        </p:spPr>
        <p:txBody>
          <a:bodyPr anchor="ctr">
            <a:normAutofit/>
          </a:bodyPr>
          <a:lstStyle>
            <a:lvl1pPr marL="0" indent="0" algn="ctr">
              <a:buNone/>
              <a:defRPr sz="1800" b="1" baseline="0">
                <a:solidFill>
                  <a:schemeClr val="bg1"/>
                </a:solidFill>
                <a:latin typeface="+mj-lt"/>
              </a:defRPr>
            </a:lvl1pPr>
          </a:lstStyle>
          <a:p>
            <a:pPr lvl="0"/>
            <a:r>
              <a:rPr lang="en-US"/>
              <a:t>Title 1</a:t>
            </a:r>
          </a:p>
        </p:txBody>
      </p:sp>
      <p:sp>
        <p:nvSpPr>
          <p:cNvPr id="18" name="Text Placeholder 11">
            <a:extLst>
              <a:ext uri="{FF2B5EF4-FFF2-40B4-BE49-F238E27FC236}">
                <a16:creationId xmlns:a16="http://schemas.microsoft.com/office/drawing/2014/main" id="{AC9F3CEA-8415-4EB2-968A-777B60D32D69}"/>
              </a:ext>
            </a:extLst>
          </p:cNvPr>
          <p:cNvSpPr>
            <a:spLocks noGrp="1"/>
          </p:cNvSpPr>
          <p:nvPr>
            <p:ph type="body" sz="quarter" idx="15" hasCustomPrompt="1"/>
          </p:nvPr>
        </p:nvSpPr>
        <p:spPr>
          <a:xfrm>
            <a:off x="5282672" y="1365403"/>
            <a:ext cx="1885950" cy="1626851"/>
          </a:xfrm>
          <a:prstGeom prst="hexagon">
            <a:avLst/>
          </a:prstGeom>
          <a:solidFill>
            <a:schemeClr val="accent1">
              <a:lumMod val="75000"/>
            </a:schemeClr>
          </a:solidFill>
        </p:spPr>
        <p:txBody>
          <a:bodyPr anchor="ctr">
            <a:normAutofit/>
          </a:bodyPr>
          <a:lstStyle>
            <a:lvl1pPr marL="0" indent="0" algn="ctr">
              <a:buNone/>
              <a:defRPr sz="1800" b="1" baseline="0">
                <a:solidFill>
                  <a:schemeClr val="bg1"/>
                </a:solidFill>
                <a:latin typeface="+mj-lt"/>
              </a:defRPr>
            </a:lvl1pPr>
          </a:lstStyle>
          <a:p>
            <a:pPr lvl="0"/>
            <a:r>
              <a:rPr lang="en-US"/>
              <a:t>Title 2</a:t>
            </a:r>
          </a:p>
        </p:txBody>
      </p:sp>
      <p:sp>
        <p:nvSpPr>
          <p:cNvPr id="19" name="Text Placeholder 11">
            <a:extLst>
              <a:ext uri="{FF2B5EF4-FFF2-40B4-BE49-F238E27FC236}">
                <a16:creationId xmlns:a16="http://schemas.microsoft.com/office/drawing/2014/main" id="{5AE8DA90-2865-4301-ADC4-84B1C6FEE3D8}"/>
              </a:ext>
            </a:extLst>
          </p:cNvPr>
          <p:cNvSpPr>
            <a:spLocks noGrp="1"/>
          </p:cNvSpPr>
          <p:nvPr>
            <p:ph type="body" sz="quarter" idx="16" hasCustomPrompt="1"/>
          </p:nvPr>
        </p:nvSpPr>
        <p:spPr>
          <a:xfrm>
            <a:off x="1975378" y="3178194"/>
            <a:ext cx="1885950" cy="1626851"/>
          </a:xfrm>
          <a:prstGeom prst="hexagon">
            <a:avLst/>
          </a:prstGeom>
          <a:solidFill>
            <a:schemeClr val="accent1">
              <a:lumMod val="75000"/>
            </a:schemeClr>
          </a:solidFill>
        </p:spPr>
        <p:txBody>
          <a:bodyPr anchor="ctr">
            <a:normAutofit/>
          </a:bodyPr>
          <a:lstStyle>
            <a:lvl1pPr marL="0" indent="0" algn="ctr">
              <a:buNone/>
              <a:defRPr sz="1800" b="1" baseline="0">
                <a:solidFill>
                  <a:schemeClr val="bg1"/>
                </a:solidFill>
                <a:latin typeface="+mj-lt"/>
              </a:defRPr>
            </a:lvl1pPr>
          </a:lstStyle>
          <a:p>
            <a:pPr lvl="0"/>
            <a:r>
              <a:rPr lang="en-US"/>
              <a:t>Title 3</a:t>
            </a:r>
          </a:p>
        </p:txBody>
      </p:sp>
      <p:sp>
        <p:nvSpPr>
          <p:cNvPr id="20" name="Text Placeholder 11">
            <a:extLst>
              <a:ext uri="{FF2B5EF4-FFF2-40B4-BE49-F238E27FC236}">
                <a16:creationId xmlns:a16="http://schemas.microsoft.com/office/drawing/2014/main" id="{D5FBE965-7E72-4097-B899-BB3CC382116D}"/>
              </a:ext>
            </a:extLst>
          </p:cNvPr>
          <p:cNvSpPr>
            <a:spLocks noGrp="1"/>
          </p:cNvSpPr>
          <p:nvPr>
            <p:ph type="body" sz="quarter" idx="17" hasCustomPrompt="1"/>
          </p:nvPr>
        </p:nvSpPr>
        <p:spPr>
          <a:xfrm>
            <a:off x="5282672" y="3178194"/>
            <a:ext cx="1885950" cy="1626851"/>
          </a:xfrm>
          <a:prstGeom prst="hexagon">
            <a:avLst/>
          </a:prstGeom>
          <a:solidFill>
            <a:schemeClr val="accent1">
              <a:lumMod val="50000"/>
            </a:schemeClr>
          </a:solidFill>
        </p:spPr>
        <p:txBody>
          <a:bodyPr anchor="ctr">
            <a:normAutofit/>
          </a:bodyPr>
          <a:lstStyle>
            <a:lvl1pPr marL="0" indent="0" algn="ctr">
              <a:buNone/>
              <a:defRPr sz="1800" b="1" baseline="0">
                <a:solidFill>
                  <a:schemeClr val="bg1"/>
                </a:solidFill>
                <a:latin typeface="+mj-lt"/>
              </a:defRPr>
            </a:lvl1pPr>
          </a:lstStyle>
          <a:p>
            <a:pPr lvl="0"/>
            <a:r>
              <a:rPr lang="en-US"/>
              <a:t>Title 4</a:t>
            </a:r>
          </a:p>
        </p:txBody>
      </p:sp>
      <p:sp>
        <p:nvSpPr>
          <p:cNvPr id="21" name="Text Placeholder 13">
            <a:extLst>
              <a:ext uri="{FF2B5EF4-FFF2-40B4-BE49-F238E27FC236}">
                <a16:creationId xmlns:a16="http://schemas.microsoft.com/office/drawing/2014/main" id="{80D9816F-BB24-43EC-9DAF-BF00707756B7}"/>
              </a:ext>
            </a:extLst>
          </p:cNvPr>
          <p:cNvSpPr>
            <a:spLocks noGrp="1"/>
          </p:cNvSpPr>
          <p:nvPr>
            <p:ph type="body" sz="quarter" idx="18" hasCustomPrompt="1"/>
          </p:nvPr>
        </p:nvSpPr>
        <p:spPr>
          <a:xfrm>
            <a:off x="150788" y="1366858"/>
            <a:ext cx="1709738" cy="1625395"/>
          </a:xfrm>
        </p:spPr>
        <p:txBody>
          <a:bodyPr>
            <a:normAutofit/>
          </a:bodyPr>
          <a:lstStyle>
            <a:lvl1pPr>
              <a:defRPr sz="1050" baseline="0">
                <a:solidFill>
                  <a:schemeClr val="accent1">
                    <a:lumMod val="50000"/>
                  </a:schemeClr>
                </a:solidFill>
              </a:defRPr>
            </a:lvl1pPr>
          </a:lstStyle>
          <a:p>
            <a:pPr lvl="0"/>
            <a:r>
              <a:rPr lang="en-US"/>
              <a:t>List items for Title 1</a:t>
            </a:r>
          </a:p>
        </p:txBody>
      </p:sp>
      <p:sp>
        <p:nvSpPr>
          <p:cNvPr id="22" name="Text Placeholder 13">
            <a:extLst>
              <a:ext uri="{FF2B5EF4-FFF2-40B4-BE49-F238E27FC236}">
                <a16:creationId xmlns:a16="http://schemas.microsoft.com/office/drawing/2014/main" id="{6F61FB7D-40A0-4FC8-BD19-44DC4086B8A8}"/>
              </a:ext>
            </a:extLst>
          </p:cNvPr>
          <p:cNvSpPr>
            <a:spLocks noGrp="1"/>
          </p:cNvSpPr>
          <p:nvPr>
            <p:ph type="body" sz="quarter" idx="20" hasCustomPrompt="1"/>
          </p:nvPr>
        </p:nvSpPr>
        <p:spPr>
          <a:xfrm>
            <a:off x="3978892" y="1179462"/>
            <a:ext cx="1186217" cy="1090132"/>
          </a:xfrm>
        </p:spPr>
        <p:txBody>
          <a:bodyPr>
            <a:normAutofit/>
          </a:bodyPr>
          <a:lstStyle>
            <a:lvl1pPr>
              <a:defRPr sz="1050" baseline="0">
                <a:solidFill>
                  <a:schemeClr val="accent1"/>
                </a:solidFill>
              </a:defRPr>
            </a:lvl1pPr>
          </a:lstStyle>
          <a:p>
            <a:pPr lvl="0"/>
            <a:r>
              <a:rPr lang="en-US"/>
              <a:t>List items for TITLE</a:t>
            </a:r>
          </a:p>
        </p:txBody>
      </p:sp>
      <p:sp>
        <p:nvSpPr>
          <p:cNvPr id="23" name="Text Placeholder 13">
            <a:extLst>
              <a:ext uri="{FF2B5EF4-FFF2-40B4-BE49-F238E27FC236}">
                <a16:creationId xmlns:a16="http://schemas.microsoft.com/office/drawing/2014/main" id="{97A542BC-3061-4CD1-8307-D9584711F1CD}"/>
              </a:ext>
            </a:extLst>
          </p:cNvPr>
          <p:cNvSpPr>
            <a:spLocks noGrp="1"/>
          </p:cNvSpPr>
          <p:nvPr>
            <p:ph type="body" sz="quarter" idx="21" hasCustomPrompt="1"/>
          </p:nvPr>
        </p:nvSpPr>
        <p:spPr>
          <a:xfrm>
            <a:off x="7286184" y="1366858"/>
            <a:ext cx="1709738" cy="1625396"/>
          </a:xfrm>
        </p:spPr>
        <p:txBody>
          <a:bodyPr>
            <a:normAutofit/>
          </a:bodyPr>
          <a:lstStyle>
            <a:lvl1pPr>
              <a:defRPr sz="1050" baseline="0">
                <a:solidFill>
                  <a:schemeClr val="accent1">
                    <a:lumMod val="75000"/>
                  </a:schemeClr>
                </a:solidFill>
              </a:defRPr>
            </a:lvl1pPr>
          </a:lstStyle>
          <a:p>
            <a:pPr lvl="0"/>
            <a:r>
              <a:rPr lang="en-US"/>
              <a:t>List items for Title 2</a:t>
            </a:r>
          </a:p>
        </p:txBody>
      </p:sp>
      <p:sp>
        <p:nvSpPr>
          <p:cNvPr id="24" name="Text Placeholder 13">
            <a:extLst>
              <a:ext uri="{FF2B5EF4-FFF2-40B4-BE49-F238E27FC236}">
                <a16:creationId xmlns:a16="http://schemas.microsoft.com/office/drawing/2014/main" id="{81E41E97-1B7D-4067-9DDA-98B96BB20613}"/>
              </a:ext>
            </a:extLst>
          </p:cNvPr>
          <p:cNvSpPr>
            <a:spLocks noGrp="1"/>
          </p:cNvSpPr>
          <p:nvPr>
            <p:ph type="body" sz="quarter" idx="22" hasCustomPrompt="1"/>
          </p:nvPr>
        </p:nvSpPr>
        <p:spPr>
          <a:xfrm>
            <a:off x="150788" y="3186786"/>
            <a:ext cx="1709738" cy="1625395"/>
          </a:xfrm>
        </p:spPr>
        <p:txBody>
          <a:bodyPr>
            <a:normAutofit/>
          </a:bodyPr>
          <a:lstStyle>
            <a:lvl1pPr>
              <a:defRPr sz="1050" baseline="0">
                <a:solidFill>
                  <a:schemeClr val="accent1">
                    <a:lumMod val="75000"/>
                  </a:schemeClr>
                </a:solidFill>
              </a:defRPr>
            </a:lvl1pPr>
          </a:lstStyle>
          <a:p>
            <a:pPr lvl="0"/>
            <a:r>
              <a:rPr lang="en-US"/>
              <a:t>List items for Title 3</a:t>
            </a:r>
          </a:p>
        </p:txBody>
      </p:sp>
      <p:sp>
        <p:nvSpPr>
          <p:cNvPr id="25" name="Text Placeholder 13">
            <a:extLst>
              <a:ext uri="{FF2B5EF4-FFF2-40B4-BE49-F238E27FC236}">
                <a16:creationId xmlns:a16="http://schemas.microsoft.com/office/drawing/2014/main" id="{2130EBF6-9B1A-4A88-8C89-174A9DFCA56D}"/>
              </a:ext>
            </a:extLst>
          </p:cNvPr>
          <p:cNvSpPr>
            <a:spLocks noGrp="1"/>
          </p:cNvSpPr>
          <p:nvPr>
            <p:ph type="body" sz="quarter" idx="23" hasCustomPrompt="1"/>
          </p:nvPr>
        </p:nvSpPr>
        <p:spPr>
          <a:xfrm>
            <a:off x="7286184" y="3186785"/>
            <a:ext cx="1709738" cy="1625396"/>
          </a:xfrm>
        </p:spPr>
        <p:txBody>
          <a:bodyPr>
            <a:normAutofit/>
          </a:bodyPr>
          <a:lstStyle>
            <a:lvl1pPr>
              <a:defRPr sz="1050" baseline="0">
                <a:solidFill>
                  <a:schemeClr val="accent1">
                    <a:lumMod val="50000"/>
                  </a:schemeClr>
                </a:solidFill>
              </a:defRPr>
            </a:lvl1pPr>
          </a:lstStyle>
          <a:p>
            <a:pPr lvl="0"/>
            <a:r>
              <a:rPr lang="en-US"/>
              <a:t>List items for Title 4</a:t>
            </a:r>
          </a:p>
        </p:txBody>
      </p:sp>
      <p:sp>
        <p:nvSpPr>
          <p:cNvPr id="26" name="Text Placeholder 13">
            <a:extLst>
              <a:ext uri="{FF2B5EF4-FFF2-40B4-BE49-F238E27FC236}">
                <a16:creationId xmlns:a16="http://schemas.microsoft.com/office/drawing/2014/main" id="{380978EB-4DFA-44E4-BED7-1A0219230C2E}"/>
              </a:ext>
            </a:extLst>
          </p:cNvPr>
          <p:cNvSpPr>
            <a:spLocks noGrp="1"/>
          </p:cNvSpPr>
          <p:nvPr>
            <p:ph type="body" sz="quarter" idx="24" hasCustomPrompt="1"/>
          </p:nvPr>
        </p:nvSpPr>
        <p:spPr>
          <a:xfrm>
            <a:off x="3978892" y="3938109"/>
            <a:ext cx="1186217" cy="1090132"/>
          </a:xfrm>
        </p:spPr>
        <p:txBody>
          <a:bodyPr>
            <a:normAutofit/>
          </a:bodyPr>
          <a:lstStyle>
            <a:lvl1pPr>
              <a:defRPr sz="1050" baseline="0">
                <a:solidFill>
                  <a:schemeClr val="accent1"/>
                </a:solidFill>
              </a:defRPr>
            </a:lvl1pPr>
          </a:lstStyle>
          <a:p>
            <a:pPr lvl="0"/>
            <a:r>
              <a:rPr lang="en-US"/>
              <a:t>List items for TITLE</a:t>
            </a:r>
          </a:p>
        </p:txBody>
      </p:sp>
    </p:spTree>
    <p:extLst>
      <p:ext uri="{BB962C8B-B14F-4D97-AF65-F5344CB8AC3E}">
        <p14:creationId xmlns:p14="http://schemas.microsoft.com/office/powerpoint/2010/main" val="2304028966"/>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9144000" cy="108077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384787"/>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384787"/>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9266791" y="-153100"/>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1118645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9144000" cy="108077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3218"/>
            <a:ext cx="8263890" cy="415883"/>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438150" y="1391076"/>
            <a:ext cx="3909060" cy="1238407"/>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384788"/>
            <a:ext cx="3909060" cy="1238407"/>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32094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236903"/>
            <a:ext cx="6858000" cy="415883"/>
          </a:xfrm>
          <a:noFill/>
        </p:spPr>
        <p:txBody>
          <a:bodyPr lIns="0" tIns="0" rIns="0" bIns="0" anchor="b" anchorCtr="0">
            <a:spAutoFit/>
          </a:bodyPr>
          <a:lstStyle>
            <a:lvl1pPr>
              <a:defRPr sz="2700" spc="-38" baseline="0">
                <a:solidFill>
                  <a:schemeClr val="accent3"/>
                </a:solidFill>
                <a:latin typeface="+mj-lt"/>
                <a:cs typeface="Segoe UI" panose="020B0502040204020203" pitchFamily="34" charset="0"/>
              </a:defRPr>
            </a:lvl1pPr>
          </a:lstStyle>
          <a:p>
            <a:r>
              <a:rPr lang="en-US"/>
              <a:t>Topic name</a:t>
            </a:r>
          </a:p>
        </p:txBody>
      </p:sp>
      <p:sp>
        <p:nvSpPr>
          <p:cNvPr id="5" name="Text Placeholder 4"/>
          <p:cNvSpPr>
            <a:spLocks noGrp="1"/>
          </p:cNvSpPr>
          <p:nvPr>
            <p:ph type="body" sz="quarter" idx="12" hasCustomPrompt="1"/>
          </p:nvPr>
        </p:nvSpPr>
        <p:spPr>
          <a:xfrm>
            <a:off x="438150" y="2974552"/>
            <a:ext cx="6858000" cy="254151"/>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and title</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438150" y="439748"/>
            <a:ext cx="1024684" cy="219659"/>
          </a:xfrm>
          <a:prstGeom prst="rect">
            <a:avLst/>
          </a:prstGeom>
        </p:spPr>
      </p:pic>
    </p:spTree>
    <p:extLst>
      <p:ext uri="{BB962C8B-B14F-4D97-AF65-F5344CB8AC3E}">
        <p14:creationId xmlns:p14="http://schemas.microsoft.com/office/powerpoint/2010/main" val="1700915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9144000" cy="108077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3218"/>
            <a:ext cx="8263890" cy="415883"/>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438150" y="1389657"/>
            <a:ext cx="3914775" cy="3234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441723" y="1873498"/>
            <a:ext cx="3911203" cy="1163395"/>
          </a:xfrm>
        </p:spPr>
        <p:txBody>
          <a:bodyPr/>
          <a:lstStyle>
            <a:lvl1pPr>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4798219" y="1384788"/>
            <a:ext cx="3914775" cy="3234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4795839" y="1868629"/>
            <a:ext cx="3911203" cy="1163395"/>
          </a:xfrm>
        </p:spPr>
        <p:txBody>
          <a:bodyPr/>
          <a:lstStyle>
            <a:lvl1pPr>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45537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9144000" cy="108077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3218"/>
            <a:ext cx="8263890" cy="415883"/>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438913" y="1384788"/>
            <a:ext cx="2448306" cy="508301"/>
          </a:xfrm>
        </p:spPr>
        <p:txBody>
          <a:bodyPr anchor="t"/>
          <a:lstStyle>
            <a:lvl1pPr marL="0" indent="0">
              <a:spcBef>
                <a:spcPts val="0"/>
              </a:spcBef>
              <a:buNone/>
              <a:defRPr sz="165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438913" y="2099824"/>
            <a:ext cx="2448306" cy="1321584"/>
          </a:xfrm>
        </p:spPr>
        <p:txBody>
          <a:bodyPr wrap="square">
            <a:spAutoFit/>
          </a:bodyPr>
          <a:lstStyle>
            <a:lvl1pPr marL="132160" indent="-132160">
              <a:defRPr lang="en-US" sz="1500" dirty="0"/>
            </a:lvl1pPr>
            <a:lvl2pPr marL="241697" indent="-113110">
              <a:defRPr lang="en-US" sz="1350" dirty="0"/>
            </a:lvl2pPr>
            <a:lvl3pPr marL="350044" indent="-103585">
              <a:defRPr lang="en-US" dirty="0"/>
            </a:lvl3pPr>
            <a:lvl4pPr marL="446485" indent="-96441">
              <a:defRPr lang="en-US" dirty="0"/>
            </a:lvl4pPr>
            <a:lvl5pPr marL="548879" indent="-9167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3347847" y="1384788"/>
            <a:ext cx="2448306" cy="508301"/>
          </a:xfrm>
        </p:spPr>
        <p:txBody>
          <a:bodyPr anchor="t"/>
          <a:lstStyle>
            <a:lvl1pPr marL="0" indent="0">
              <a:spcBef>
                <a:spcPts val="0"/>
              </a:spcBef>
              <a:buNone/>
              <a:defRPr sz="165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3347847" y="2094839"/>
            <a:ext cx="2448306" cy="1321584"/>
          </a:xfrm>
        </p:spPr>
        <p:txBody>
          <a:bodyPr wrap="square">
            <a:spAutoFit/>
          </a:bodyPr>
          <a:lstStyle>
            <a:lvl1pPr marL="132160" indent="-132160">
              <a:defRPr lang="en-US" sz="1500" dirty="0"/>
            </a:lvl1pPr>
            <a:lvl2pPr marL="298847" indent="-127397">
              <a:defRPr lang="en-US" sz="1350" dirty="0"/>
            </a:lvl2pPr>
            <a:lvl3pPr marL="416719" indent="-117872">
              <a:defRPr lang="en-US" dirty="0"/>
            </a:lvl3pPr>
            <a:lvl4pPr marL="514350" indent="-102394">
              <a:defRPr lang="en-US" dirty="0"/>
            </a:lvl4pPr>
            <a:lvl5pPr marL="600075" indent="-8334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6256781" y="1384788"/>
            <a:ext cx="2448306" cy="508301"/>
          </a:xfrm>
        </p:spPr>
        <p:txBody>
          <a:bodyPr anchor="t"/>
          <a:lstStyle>
            <a:lvl1pPr marL="0" indent="0">
              <a:spcBef>
                <a:spcPts val="0"/>
              </a:spcBef>
              <a:buNone/>
              <a:defRPr sz="165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6256781" y="2099824"/>
            <a:ext cx="2448306" cy="1321584"/>
          </a:xfrm>
        </p:spPr>
        <p:txBody>
          <a:bodyPr wrap="square">
            <a:spAutoFit/>
          </a:bodyPr>
          <a:lstStyle>
            <a:lvl1pPr marL="132160" indent="-132160">
              <a:defRPr lang="en-US" sz="1500" dirty="0"/>
            </a:lvl1pPr>
            <a:lvl2pPr marL="298847" indent="-127397">
              <a:defRPr lang="en-US" sz="1350" dirty="0"/>
            </a:lvl2pPr>
            <a:lvl3pPr marL="416719" indent="-117872">
              <a:defRPr lang="en-US" dirty="0"/>
            </a:lvl3pPr>
            <a:lvl4pPr marL="514350" indent="-102394">
              <a:defRPr lang="en-US" dirty="0"/>
            </a:lvl4pPr>
            <a:lvl5pPr marL="600075" indent="-8334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2445003"/>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9144000" cy="108077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3218"/>
            <a:ext cx="8263890" cy="415883"/>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438151" y="1384788"/>
            <a:ext cx="1899047" cy="462092"/>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438151" y="2019005"/>
            <a:ext cx="1899047" cy="127537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2559844" y="1384788"/>
            <a:ext cx="1900238" cy="462092"/>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559844" y="2014020"/>
            <a:ext cx="1899047" cy="127537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4683157" y="1384788"/>
            <a:ext cx="1899047" cy="462092"/>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4683157" y="2019005"/>
            <a:ext cx="1899047" cy="127537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6804850" y="1384788"/>
            <a:ext cx="1900238" cy="462092"/>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6804850" y="2014020"/>
            <a:ext cx="1899047" cy="127537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733311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7322"/>
            <a:ext cx="8264129" cy="12095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9266791" y="-153100"/>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438150" y="915247"/>
            <a:ext cx="82688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78514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7322"/>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7322"/>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9266791" y="-153100"/>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438150" y="915247"/>
            <a:ext cx="82688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9508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3218"/>
            <a:ext cx="8263890" cy="415883"/>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438150" y="1077322"/>
            <a:ext cx="3909060" cy="1238407"/>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7322"/>
            <a:ext cx="3909060" cy="1238407"/>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438150" y="915247"/>
            <a:ext cx="82688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95469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3218"/>
            <a:ext cx="8263890" cy="415883"/>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438150" y="1083383"/>
            <a:ext cx="3914775" cy="3234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441723" y="1567224"/>
            <a:ext cx="3911203" cy="1163395"/>
          </a:xfrm>
        </p:spPr>
        <p:txBody>
          <a:bodyPr/>
          <a:lstStyle>
            <a:lvl1pPr>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4798219" y="1078514"/>
            <a:ext cx="3914775" cy="3234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4795839" y="1562355"/>
            <a:ext cx="3911203" cy="1163395"/>
          </a:xfrm>
        </p:spPr>
        <p:txBody>
          <a:bodyPr/>
          <a:lstStyle>
            <a:lvl1pPr>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438150" y="915247"/>
            <a:ext cx="82688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6921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3218"/>
            <a:ext cx="8263890" cy="415883"/>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438913" y="1079705"/>
            <a:ext cx="2448306" cy="508301"/>
          </a:xfrm>
        </p:spPr>
        <p:txBody>
          <a:bodyPr anchor="t"/>
          <a:lstStyle>
            <a:lvl1pPr marL="0" indent="0">
              <a:spcBef>
                <a:spcPts val="0"/>
              </a:spcBef>
              <a:buNone/>
              <a:defRPr sz="165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438913" y="1794742"/>
            <a:ext cx="2448306" cy="1321584"/>
          </a:xfrm>
        </p:spPr>
        <p:txBody>
          <a:bodyPr wrap="square">
            <a:spAutoFit/>
          </a:bodyPr>
          <a:lstStyle>
            <a:lvl1pPr marL="132160" indent="-132160">
              <a:defRPr lang="en-US" sz="1500" dirty="0"/>
            </a:lvl1pPr>
            <a:lvl2pPr marL="241697" indent="-113110">
              <a:defRPr lang="en-US" sz="1350" dirty="0"/>
            </a:lvl2pPr>
            <a:lvl3pPr marL="350044" indent="-103585">
              <a:defRPr lang="en-US" dirty="0"/>
            </a:lvl3pPr>
            <a:lvl4pPr marL="446485" indent="-96441">
              <a:defRPr lang="en-US" dirty="0"/>
            </a:lvl4pPr>
            <a:lvl5pPr marL="548879" indent="-9167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3347847" y="1079705"/>
            <a:ext cx="2448306" cy="508301"/>
          </a:xfrm>
        </p:spPr>
        <p:txBody>
          <a:bodyPr anchor="t"/>
          <a:lstStyle>
            <a:lvl1pPr marL="0" indent="0">
              <a:spcBef>
                <a:spcPts val="0"/>
              </a:spcBef>
              <a:buNone/>
              <a:defRPr sz="165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3347847" y="1789757"/>
            <a:ext cx="2448306" cy="1321584"/>
          </a:xfrm>
        </p:spPr>
        <p:txBody>
          <a:bodyPr wrap="square">
            <a:spAutoFit/>
          </a:bodyPr>
          <a:lstStyle>
            <a:lvl1pPr marL="132160" indent="-132160">
              <a:defRPr lang="en-US" sz="1500" dirty="0"/>
            </a:lvl1pPr>
            <a:lvl2pPr marL="298847" indent="-127397">
              <a:defRPr lang="en-US" sz="1350" dirty="0"/>
            </a:lvl2pPr>
            <a:lvl3pPr marL="416719" indent="-117872">
              <a:defRPr lang="en-US" dirty="0"/>
            </a:lvl3pPr>
            <a:lvl4pPr marL="514350" indent="-102394">
              <a:defRPr lang="en-US" dirty="0"/>
            </a:lvl4pPr>
            <a:lvl5pPr marL="600075" indent="-8334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6256781" y="1079705"/>
            <a:ext cx="2448306" cy="508301"/>
          </a:xfrm>
        </p:spPr>
        <p:txBody>
          <a:bodyPr anchor="t"/>
          <a:lstStyle>
            <a:lvl1pPr marL="0" indent="0">
              <a:spcBef>
                <a:spcPts val="0"/>
              </a:spcBef>
              <a:buNone/>
              <a:defRPr sz="165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6256781" y="1794742"/>
            <a:ext cx="2448306" cy="1321584"/>
          </a:xfrm>
        </p:spPr>
        <p:txBody>
          <a:bodyPr wrap="square">
            <a:spAutoFit/>
          </a:bodyPr>
          <a:lstStyle>
            <a:lvl1pPr marL="132160" indent="-132160">
              <a:defRPr lang="en-US" sz="1500" dirty="0"/>
            </a:lvl1pPr>
            <a:lvl2pPr marL="298847" indent="-127397">
              <a:defRPr lang="en-US" sz="1350" dirty="0"/>
            </a:lvl2pPr>
            <a:lvl3pPr marL="416719" indent="-117872">
              <a:defRPr lang="en-US" dirty="0"/>
            </a:lvl3pPr>
            <a:lvl4pPr marL="514350" indent="-102394">
              <a:defRPr lang="en-US" dirty="0"/>
            </a:lvl4pPr>
            <a:lvl5pPr marL="600075" indent="-8334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438150" y="915247"/>
            <a:ext cx="82688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469693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3218"/>
            <a:ext cx="8263890" cy="415883"/>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438151" y="1079706"/>
            <a:ext cx="1899047" cy="462092"/>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438151" y="1713922"/>
            <a:ext cx="1899047" cy="127537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2559844" y="1079706"/>
            <a:ext cx="1900238" cy="462092"/>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559844" y="1708938"/>
            <a:ext cx="1899047" cy="127537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4683157" y="1079706"/>
            <a:ext cx="1899047" cy="462092"/>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4683157" y="1713922"/>
            <a:ext cx="1899047" cy="127537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6804850" y="1079706"/>
            <a:ext cx="1900238" cy="462092"/>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6804850" y="1708938"/>
            <a:ext cx="1899047" cy="127537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438150" y="915247"/>
            <a:ext cx="82688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035888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3218"/>
            <a:ext cx="8263890" cy="415883"/>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438150" y="915247"/>
            <a:ext cx="82688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807616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1821020"/>
            <a:ext cx="4133850" cy="831767"/>
          </a:xfrm>
          <a:noFill/>
        </p:spPr>
        <p:txBody>
          <a:bodyPr wrap="square" lIns="0" tIns="0" rIns="0" bIns="0" anchor="b" anchorCtr="0">
            <a:spAutoFit/>
          </a:bodyPr>
          <a:lstStyle>
            <a:lvl1pPr>
              <a:defRPr sz="2700" spc="-38"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4552"/>
            <a:ext cx="4133850" cy="254151"/>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438150" y="439748"/>
            <a:ext cx="1024684" cy="219659"/>
          </a:xfrm>
          <a:prstGeom prst="rect">
            <a:avLst/>
          </a:prstGeom>
        </p:spPr>
      </p:pic>
    </p:spTree>
    <p:extLst>
      <p:ext uri="{BB962C8B-B14F-4D97-AF65-F5344CB8AC3E}">
        <p14:creationId xmlns:p14="http://schemas.microsoft.com/office/powerpoint/2010/main" val="1618575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441197" y="343218"/>
            <a:ext cx="8263890" cy="415883"/>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438150" y="915247"/>
            <a:ext cx="82688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31352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441197" y="343218"/>
            <a:ext cx="8263890" cy="415883"/>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438150" y="1078514"/>
            <a:ext cx="1196579" cy="436172"/>
          </a:xfrm>
          <a:prstGeom prst="rect">
            <a:avLst/>
          </a:prstGeom>
          <a:noFill/>
        </p:spPr>
        <p:txBody>
          <a:bodyPr wrap="square" lIns="67500" tIns="0" rIns="0" bIns="0" rtlCol="0">
            <a:noAutofit/>
          </a:bodyPr>
          <a:lstStyle/>
          <a:p>
            <a:pPr algn="l"/>
            <a:r>
              <a:rPr lang="en-US" sz="27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1852612" y="1078514"/>
            <a:ext cx="1196579" cy="436172"/>
          </a:xfrm>
          <a:prstGeom prst="rect">
            <a:avLst/>
          </a:prstGeom>
          <a:noFill/>
        </p:spPr>
        <p:txBody>
          <a:bodyPr wrap="square" lIns="67500" tIns="0" rIns="0" bIns="0" rtlCol="0">
            <a:noAutofit/>
          </a:bodyPr>
          <a:lstStyle/>
          <a:p>
            <a:pPr algn="l"/>
            <a:r>
              <a:rPr lang="en-US" sz="27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3275856" y="1078514"/>
            <a:ext cx="1196579" cy="436172"/>
          </a:xfrm>
          <a:prstGeom prst="rect">
            <a:avLst/>
          </a:prstGeom>
          <a:noFill/>
        </p:spPr>
        <p:txBody>
          <a:bodyPr wrap="square" lIns="67500" tIns="0" rIns="0" bIns="0" rtlCol="0">
            <a:noAutofit/>
          </a:bodyPr>
          <a:lstStyle/>
          <a:p>
            <a:pPr algn="l"/>
            <a:r>
              <a:rPr lang="en-US" sz="27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4680012" y="1078514"/>
            <a:ext cx="1196579" cy="436172"/>
          </a:xfrm>
          <a:prstGeom prst="rect">
            <a:avLst/>
          </a:prstGeom>
          <a:noFill/>
        </p:spPr>
        <p:txBody>
          <a:bodyPr wrap="square" lIns="67500" tIns="0" rIns="0" bIns="0" rtlCol="0">
            <a:noAutofit/>
          </a:bodyPr>
          <a:lstStyle/>
          <a:p>
            <a:pPr algn="l"/>
            <a:r>
              <a:rPr lang="en-US" sz="27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6095999" y="1078514"/>
            <a:ext cx="1194197" cy="436172"/>
          </a:xfrm>
          <a:prstGeom prst="rect">
            <a:avLst/>
          </a:prstGeom>
          <a:noFill/>
        </p:spPr>
        <p:txBody>
          <a:bodyPr wrap="square" lIns="67500" tIns="0" rIns="0" bIns="0" rtlCol="0">
            <a:noAutofit/>
          </a:bodyPr>
          <a:lstStyle/>
          <a:p>
            <a:pPr algn="l"/>
            <a:r>
              <a:rPr lang="en-US" sz="27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7510462" y="1078514"/>
            <a:ext cx="1196579" cy="436172"/>
          </a:xfrm>
          <a:prstGeom prst="rect">
            <a:avLst/>
          </a:prstGeom>
          <a:noFill/>
        </p:spPr>
        <p:txBody>
          <a:bodyPr wrap="square" lIns="67500" tIns="0" rIns="0" bIns="0" rtlCol="0">
            <a:noAutofit/>
          </a:bodyPr>
          <a:lstStyle/>
          <a:p>
            <a:pPr algn="l"/>
            <a:r>
              <a:rPr lang="en-US" sz="27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438150" y="2844655"/>
            <a:ext cx="1196579" cy="436172"/>
          </a:xfrm>
          <a:prstGeom prst="rect">
            <a:avLst/>
          </a:prstGeom>
          <a:noFill/>
        </p:spPr>
        <p:txBody>
          <a:bodyPr wrap="square" lIns="67500" tIns="0" rIns="0" bIns="0" rtlCol="0">
            <a:noAutofit/>
          </a:bodyPr>
          <a:lstStyle/>
          <a:p>
            <a:pPr algn="l"/>
            <a:r>
              <a:rPr lang="en-US" sz="27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1852612" y="2844655"/>
            <a:ext cx="1196579" cy="436172"/>
          </a:xfrm>
          <a:prstGeom prst="rect">
            <a:avLst/>
          </a:prstGeom>
          <a:noFill/>
        </p:spPr>
        <p:txBody>
          <a:bodyPr wrap="square" lIns="67500" tIns="0" rIns="0" bIns="0" rtlCol="0">
            <a:noAutofit/>
          </a:bodyPr>
          <a:lstStyle/>
          <a:p>
            <a:pPr algn="l"/>
            <a:r>
              <a:rPr lang="en-US" sz="27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3275856" y="2844655"/>
            <a:ext cx="1196579" cy="436172"/>
          </a:xfrm>
          <a:prstGeom prst="rect">
            <a:avLst/>
          </a:prstGeom>
          <a:noFill/>
        </p:spPr>
        <p:txBody>
          <a:bodyPr wrap="square" lIns="67500" tIns="0" rIns="0" bIns="0" rtlCol="0">
            <a:noAutofit/>
          </a:bodyPr>
          <a:lstStyle/>
          <a:p>
            <a:pPr algn="l"/>
            <a:r>
              <a:rPr lang="en-US" sz="27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4680012" y="2844655"/>
            <a:ext cx="1196579" cy="436172"/>
          </a:xfrm>
          <a:prstGeom prst="rect">
            <a:avLst/>
          </a:prstGeom>
          <a:noFill/>
        </p:spPr>
        <p:txBody>
          <a:bodyPr wrap="square" lIns="67500" tIns="0" rIns="0" bIns="0" rtlCol="0">
            <a:noAutofit/>
          </a:bodyPr>
          <a:lstStyle/>
          <a:p>
            <a:pPr algn="l"/>
            <a:r>
              <a:rPr lang="en-US" sz="27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6095999" y="2844655"/>
            <a:ext cx="1194197" cy="436172"/>
          </a:xfrm>
          <a:prstGeom prst="rect">
            <a:avLst/>
          </a:prstGeom>
          <a:noFill/>
        </p:spPr>
        <p:txBody>
          <a:bodyPr wrap="square" lIns="67500" tIns="0" rIns="0" bIns="0" rtlCol="0">
            <a:noAutofit/>
          </a:bodyPr>
          <a:lstStyle/>
          <a:p>
            <a:pPr algn="l"/>
            <a:r>
              <a:rPr lang="en-US" sz="27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7510462" y="2844655"/>
            <a:ext cx="1196579" cy="436172"/>
          </a:xfrm>
          <a:prstGeom prst="rect">
            <a:avLst/>
          </a:prstGeom>
          <a:noFill/>
        </p:spPr>
        <p:txBody>
          <a:bodyPr wrap="square" lIns="67500" tIns="0" rIns="0" bIns="0" rtlCol="0">
            <a:noAutofit/>
          </a:bodyPr>
          <a:lstStyle/>
          <a:p>
            <a:pPr algn="l"/>
            <a:r>
              <a:rPr lang="en-US" sz="27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438150" y="1604342"/>
            <a:ext cx="1196579" cy="485197"/>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1852612" y="1604342"/>
            <a:ext cx="1196579" cy="485197"/>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3267076" y="1604342"/>
            <a:ext cx="1202531" cy="485197"/>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4680348" y="1604342"/>
            <a:ext cx="1197769" cy="485197"/>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6096001" y="1604342"/>
            <a:ext cx="1194197" cy="485197"/>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7510462" y="1604342"/>
            <a:ext cx="1196579" cy="485197"/>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438150" y="3384972"/>
            <a:ext cx="1196579" cy="485197"/>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1852612" y="3384972"/>
            <a:ext cx="1196579" cy="485197"/>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3267076" y="3384972"/>
            <a:ext cx="1202531" cy="485197"/>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4680348" y="3384972"/>
            <a:ext cx="1197769" cy="485197"/>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6096001" y="3384972"/>
            <a:ext cx="1194197" cy="485197"/>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7510462" y="3384972"/>
            <a:ext cx="1196579" cy="485197"/>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438150" y="1514686"/>
            <a:ext cx="119657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1871700" y="1514686"/>
            <a:ext cx="119657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3273028" y="1512830"/>
            <a:ext cx="119657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4680347" y="1514686"/>
            <a:ext cx="119657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6093619" y="1514686"/>
            <a:ext cx="119657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7510462" y="1514686"/>
            <a:ext cx="119657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438150" y="3276860"/>
            <a:ext cx="119657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1871700" y="3276860"/>
            <a:ext cx="119657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3273028" y="3275003"/>
            <a:ext cx="119657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4680347" y="3276860"/>
            <a:ext cx="119657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6093619" y="3276860"/>
            <a:ext cx="119657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7510462" y="3276860"/>
            <a:ext cx="119657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03729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441197" y="343218"/>
            <a:ext cx="8263890" cy="415883"/>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438150" y="1078514"/>
            <a:ext cx="1196579" cy="436172"/>
          </a:xfrm>
          <a:prstGeom prst="rect">
            <a:avLst/>
          </a:prstGeom>
          <a:noFill/>
        </p:spPr>
        <p:txBody>
          <a:bodyPr wrap="square" lIns="67500" tIns="0" rIns="0" bIns="0" rtlCol="0" anchor="ctr">
            <a:noAutofit/>
          </a:bodyPr>
          <a:lstStyle/>
          <a:p>
            <a:pPr algn="l"/>
            <a:r>
              <a:rPr lang="en-US" sz="21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1852612" y="1078514"/>
            <a:ext cx="1196579" cy="436172"/>
          </a:xfrm>
          <a:prstGeom prst="rect">
            <a:avLst/>
          </a:prstGeom>
          <a:noFill/>
        </p:spPr>
        <p:txBody>
          <a:bodyPr wrap="square" lIns="67500" tIns="0" rIns="0" bIns="0" rtlCol="0" anchor="ctr">
            <a:noAutofit/>
          </a:bodyPr>
          <a:lstStyle/>
          <a:p>
            <a:pPr algn="l"/>
            <a:r>
              <a:rPr lang="en-US" sz="21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3275856" y="1078514"/>
            <a:ext cx="1196579" cy="436172"/>
          </a:xfrm>
          <a:prstGeom prst="rect">
            <a:avLst/>
          </a:prstGeom>
          <a:noFill/>
        </p:spPr>
        <p:txBody>
          <a:bodyPr wrap="square" lIns="67500" tIns="0" rIns="0" bIns="0" rtlCol="0" anchor="ctr">
            <a:noAutofit/>
          </a:bodyPr>
          <a:lstStyle/>
          <a:p>
            <a:pPr algn="l"/>
            <a:r>
              <a:rPr lang="en-US" sz="21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4680012" y="1078514"/>
            <a:ext cx="1196579" cy="436172"/>
          </a:xfrm>
          <a:prstGeom prst="rect">
            <a:avLst/>
          </a:prstGeom>
          <a:noFill/>
        </p:spPr>
        <p:txBody>
          <a:bodyPr wrap="square" lIns="67500" tIns="0" rIns="0" bIns="0" rtlCol="0" anchor="ctr">
            <a:noAutofit/>
          </a:bodyPr>
          <a:lstStyle/>
          <a:p>
            <a:pPr algn="l"/>
            <a:r>
              <a:rPr lang="en-US" sz="21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6095999" y="1078514"/>
            <a:ext cx="1194197" cy="436172"/>
          </a:xfrm>
          <a:prstGeom prst="rect">
            <a:avLst/>
          </a:prstGeom>
          <a:noFill/>
        </p:spPr>
        <p:txBody>
          <a:bodyPr wrap="square" lIns="67500" tIns="0" rIns="0" bIns="0" rtlCol="0" anchor="ctr">
            <a:noAutofit/>
          </a:bodyPr>
          <a:lstStyle/>
          <a:p>
            <a:pPr algn="l"/>
            <a:r>
              <a:rPr lang="en-US" sz="21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7510462" y="1078514"/>
            <a:ext cx="1196579" cy="436172"/>
          </a:xfrm>
          <a:prstGeom prst="rect">
            <a:avLst/>
          </a:prstGeom>
          <a:noFill/>
        </p:spPr>
        <p:txBody>
          <a:bodyPr wrap="square" lIns="67500" tIns="0" rIns="0" bIns="0" rtlCol="0" anchor="ctr">
            <a:noAutofit/>
          </a:bodyPr>
          <a:lstStyle/>
          <a:p>
            <a:pPr algn="l"/>
            <a:r>
              <a:rPr lang="en-US" sz="21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438150" y="2844655"/>
            <a:ext cx="1196579" cy="436172"/>
          </a:xfrm>
          <a:prstGeom prst="rect">
            <a:avLst/>
          </a:prstGeom>
          <a:noFill/>
        </p:spPr>
        <p:txBody>
          <a:bodyPr wrap="square" lIns="67500" tIns="0" rIns="0" bIns="0" rtlCol="0" anchor="ctr">
            <a:noAutofit/>
          </a:bodyPr>
          <a:lstStyle/>
          <a:p>
            <a:pPr algn="l"/>
            <a:r>
              <a:rPr lang="en-US" sz="21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1852612" y="2844655"/>
            <a:ext cx="1196579" cy="436172"/>
          </a:xfrm>
          <a:prstGeom prst="rect">
            <a:avLst/>
          </a:prstGeom>
          <a:noFill/>
        </p:spPr>
        <p:txBody>
          <a:bodyPr wrap="square" lIns="67500" tIns="0" rIns="0" bIns="0" rtlCol="0" anchor="ctr">
            <a:noAutofit/>
          </a:bodyPr>
          <a:lstStyle/>
          <a:p>
            <a:pPr algn="l"/>
            <a:r>
              <a:rPr lang="en-US" sz="21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3275856" y="2844655"/>
            <a:ext cx="1196579" cy="436172"/>
          </a:xfrm>
          <a:prstGeom prst="rect">
            <a:avLst/>
          </a:prstGeom>
          <a:noFill/>
        </p:spPr>
        <p:txBody>
          <a:bodyPr wrap="square" lIns="67500" tIns="0" rIns="0" bIns="0" rtlCol="0" anchor="ctr">
            <a:noAutofit/>
          </a:bodyPr>
          <a:lstStyle/>
          <a:p>
            <a:pPr algn="l"/>
            <a:r>
              <a:rPr lang="en-US" sz="21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4680012" y="2844655"/>
            <a:ext cx="1196579" cy="436172"/>
          </a:xfrm>
          <a:prstGeom prst="rect">
            <a:avLst/>
          </a:prstGeom>
          <a:noFill/>
        </p:spPr>
        <p:txBody>
          <a:bodyPr wrap="square" lIns="67500" tIns="0" rIns="0" bIns="0" rtlCol="0" anchor="ctr">
            <a:noAutofit/>
          </a:bodyPr>
          <a:lstStyle/>
          <a:p>
            <a:pPr algn="l"/>
            <a:r>
              <a:rPr lang="en-US" sz="21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6095999" y="2844655"/>
            <a:ext cx="1194197" cy="436172"/>
          </a:xfrm>
          <a:prstGeom prst="rect">
            <a:avLst/>
          </a:prstGeom>
          <a:noFill/>
        </p:spPr>
        <p:txBody>
          <a:bodyPr wrap="square" lIns="67500" tIns="0" rIns="0" bIns="0" rtlCol="0" anchor="ctr">
            <a:noAutofit/>
          </a:bodyPr>
          <a:lstStyle/>
          <a:p>
            <a:pPr algn="l"/>
            <a:r>
              <a:rPr lang="en-US" sz="21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7510462" y="2844655"/>
            <a:ext cx="1196579" cy="436172"/>
          </a:xfrm>
          <a:prstGeom prst="rect">
            <a:avLst/>
          </a:prstGeom>
          <a:noFill/>
        </p:spPr>
        <p:txBody>
          <a:bodyPr wrap="square" lIns="67500" tIns="0" rIns="0" bIns="0" rtlCol="0" anchor="ctr">
            <a:noAutofit/>
          </a:bodyPr>
          <a:lstStyle/>
          <a:p>
            <a:pPr algn="l"/>
            <a:r>
              <a:rPr lang="en-US" sz="21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438150" y="1604342"/>
            <a:ext cx="1196579" cy="485197"/>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1852612" y="1604342"/>
            <a:ext cx="1196579" cy="485197"/>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3267076" y="1604342"/>
            <a:ext cx="1202531" cy="485197"/>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4680348" y="1604342"/>
            <a:ext cx="1197769" cy="485197"/>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6096001" y="1604342"/>
            <a:ext cx="1194197" cy="485197"/>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7510462" y="1604342"/>
            <a:ext cx="1196579" cy="485197"/>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438150" y="3384972"/>
            <a:ext cx="1196579" cy="485197"/>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1852612" y="3384972"/>
            <a:ext cx="1196579" cy="485197"/>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3267076" y="3384972"/>
            <a:ext cx="1202531" cy="485197"/>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4680348" y="3384972"/>
            <a:ext cx="1197769" cy="485197"/>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6096001" y="3384972"/>
            <a:ext cx="1194197" cy="485197"/>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7510462" y="3384972"/>
            <a:ext cx="1196579" cy="485197"/>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438150" y="1514686"/>
            <a:ext cx="119657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1871700" y="1514686"/>
            <a:ext cx="119657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3273028" y="1512830"/>
            <a:ext cx="119657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4680347" y="1514686"/>
            <a:ext cx="119657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6093619" y="1514686"/>
            <a:ext cx="119657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7510462" y="1514686"/>
            <a:ext cx="119657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438150" y="3276860"/>
            <a:ext cx="119657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1871700" y="3276860"/>
            <a:ext cx="119657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3273028" y="3275003"/>
            <a:ext cx="119657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4680347" y="3276860"/>
            <a:ext cx="119657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6093619" y="3276860"/>
            <a:ext cx="119657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7510462" y="3276860"/>
            <a:ext cx="119657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85402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441197" y="343218"/>
            <a:ext cx="8263890" cy="415883"/>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438150" y="1078514"/>
            <a:ext cx="1196579" cy="436172"/>
          </a:xfrm>
          <a:prstGeom prst="rect">
            <a:avLst/>
          </a:prstGeom>
          <a:noFill/>
        </p:spPr>
        <p:txBody>
          <a:bodyPr wrap="square" lIns="67500" tIns="0" rIns="0" bIns="0" rtlCol="0" anchor="ctr">
            <a:noAutofit/>
          </a:bodyPr>
          <a:lstStyle/>
          <a:p>
            <a:pPr algn="l"/>
            <a:r>
              <a:rPr lang="en-US" sz="15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1852612" y="1078514"/>
            <a:ext cx="1196579" cy="436172"/>
          </a:xfrm>
          <a:prstGeom prst="rect">
            <a:avLst/>
          </a:prstGeom>
          <a:noFill/>
        </p:spPr>
        <p:txBody>
          <a:bodyPr wrap="square" lIns="67500" tIns="0" rIns="0" bIns="0" rtlCol="0" anchor="ctr">
            <a:noAutofit/>
          </a:bodyPr>
          <a:lstStyle/>
          <a:p>
            <a:pPr algn="l"/>
            <a:r>
              <a:rPr lang="en-US" sz="15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3275856" y="1078514"/>
            <a:ext cx="1196579" cy="436172"/>
          </a:xfrm>
          <a:prstGeom prst="rect">
            <a:avLst/>
          </a:prstGeom>
          <a:noFill/>
        </p:spPr>
        <p:txBody>
          <a:bodyPr wrap="square" lIns="67500" tIns="0" rIns="0" bIns="0" rtlCol="0" anchor="ctr">
            <a:noAutofit/>
          </a:bodyPr>
          <a:lstStyle/>
          <a:p>
            <a:pPr algn="l"/>
            <a:r>
              <a:rPr lang="en-US" sz="15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4680012" y="1078514"/>
            <a:ext cx="1196579" cy="436172"/>
          </a:xfrm>
          <a:prstGeom prst="rect">
            <a:avLst/>
          </a:prstGeom>
          <a:noFill/>
        </p:spPr>
        <p:txBody>
          <a:bodyPr wrap="square" lIns="67500" tIns="0" rIns="0" bIns="0" rtlCol="0" anchor="ctr">
            <a:noAutofit/>
          </a:bodyPr>
          <a:lstStyle/>
          <a:p>
            <a:pPr algn="l"/>
            <a:r>
              <a:rPr lang="en-US" sz="15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6095999" y="1078514"/>
            <a:ext cx="1194197" cy="436172"/>
          </a:xfrm>
          <a:prstGeom prst="rect">
            <a:avLst/>
          </a:prstGeom>
          <a:noFill/>
        </p:spPr>
        <p:txBody>
          <a:bodyPr wrap="square" lIns="67500" tIns="0" rIns="0" bIns="0" rtlCol="0" anchor="ctr">
            <a:noAutofit/>
          </a:bodyPr>
          <a:lstStyle/>
          <a:p>
            <a:pPr algn="l"/>
            <a:r>
              <a:rPr lang="en-US" sz="15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7510462" y="1078514"/>
            <a:ext cx="1196579" cy="436172"/>
          </a:xfrm>
          <a:prstGeom prst="rect">
            <a:avLst/>
          </a:prstGeom>
          <a:noFill/>
        </p:spPr>
        <p:txBody>
          <a:bodyPr wrap="square" lIns="67500" tIns="0" rIns="0" bIns="0" rtlCol="0" anchor="ctr">
            <a:noAutofit/>
          </a:bodyPr>
          <a:lstStyle/>
          <a:p>
            <a:pPr algn="l"/>
            <a:r>
              <a:rPr lang="en-US" sz="15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438150" y="2844655"/>
            <a:ext cx="1196579" cy="436172"/>
          </a:xfrm>
          <a:prstGeom prst="rect">
            <a:avLst/>
          </a:prstGeom>
          <a:noFill/>
        </p:spPr>
        <p:txBody>
          <a:bodyPr wrap="square" lIns="67500" tIns="0" rIns="0" bIns="0" rtlCol="0" anchor="ctr">
            <a:noAutofit/>
          </a:bodyPr>
          <a:lstStyle/>
          <a:p>
            <a:pPr algn="l"/>
            <a:r>
              <a:rPr lang="en-US" sz="15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1852612" y="2844655"/>
            <a:ext cx="1196579" cy="436172"/>
          </a:xfrm>
          <a:prstGeom prst="rect">
            <a:avLst/>
          </a:prstGeom>
          <a:noFill/>
        </p:spPr>
        <p:txBody>
          <a:bodyPr wrap="square" lIns="67500" tIns="0" rIns="0" bIns="0" rtlCol="0" anchor="ctr">
            <a:noAutofit/>
          </a:bodyPr>
          <a:lstStyle/>
          <a:p>
            <a:pPr algn="l"/>
            <a:r>
              <a:rPr lang="en-US" sz="15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3275856" y="2844655"/>
            <a:ext cx="1196579" cy="436172"/>
          </a:xfrm>
          <a:prstGeom prst="rect">
            <a:avLst/>
          </a:prstGeom>
          <a:noFill/>
        </p:spPr>
        <p:txBody>
          <a:bodyPr wrap="square" lIns="67500" tIns="0" rIns="0" bIns="0" rtlCol="0" anchor="ctr">
            <a:noAutofit/>
          </a:bodyPr>
          <a:lstStyle/>
          <a:p>
            <a:pPr algn="l"/>
            <a:r>
              <a:rPr lang="en-US" sz="15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4680012" y="2844655"/>
            <a:ext cx="1196579" cy="436172"/>
          </a:xfrm>
          <a:prstGeom prst="rect">
            <a:avLst/>
          </a:prstGeom>
          <a:noFill/>
        </p:spPr>
        <p:txBody>
          <a:bodyPr wrap="square" lIns="67500" tIns="0" rIns="0" bIns="0" rtlCol="0" anchor="ctr">
            <a:noAutofit/>
          </a:bodyPr>
          <a:lstStyle/>
          <a:p>
            <a:pPr algn="l"/>
            <a:r>
              <a:rPr lang="en-US" sz="15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6095999" y="2844655"/>
            <a:ext cx="1194197" cy="436172"/>
          </a:xfrm>
          <a:prstGeom prst="rect">
            <a:avLst/>
          </a:prstGeom>
          <a:noFill/>
        </p:spPr>
        <p:txBody>
          <a:bodyPr wrap="square" lIns="67500" tIns="0" rIns="0" bIns="0" rtlCol="0" anchor="ctr">
            <a:noAutofit/>
          </a:bodyPr>
          <a:lstStyle/>
          <a:p>
            <a:pPr algn="l"/>
            <a:r>
              <a:rPr lang="en-US" sz="15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7510462" y="2844655"/>
            <a:ext cx="1196579" cy="436172"/>
          </a:xfrm>
          <a:prstGeom prst="rect">
            <a:avLst/>
          </a:prstGeom>
          <a:noFill/>
        </p:spPr>
        <p:txBody>
          <a:bodyPr wrap="square" lIns="67500" tIns="0" rIns="0" bIns="0" rtlCol="0" anchor="ctr">
            <a:noAutofit/>
          </a:bodyPr>
          <a:lstStyle/>
          <a:p>
            <a:pPr algn="l"/>
            <a:r>
              <a:rPr lang="en-US" sz="15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438150" y="1604342"/>
            <a:ext cx="1196579" cy="485197"/>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1852612" y="1604342"/>
            <a:ext cx="1196579" cy="485197"/>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3267076" y="1604342"/>
            <a:ext cx="1202531" cy="485197"/>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4680348" y="1604342"/>
            <a:ext cx="1197769" cy="485197"/>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6096001" y="1604342"/>
            <a:ext cx="1194197" cy="485197"/>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7510462" y="1604342"/>
            <a:ext cx="1196579" cy="485197"/>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438150" y="3384972"/>
            <a:ext cx="1196579" cy="485197"/>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1852612" y="3384972"/>
            <a:ext cx="1196579" cy="485197"/>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3267076" y="3384972"/>
            <a:ext cx="1202531" cy="485197"/>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4680348" y="3384972"/>
            <a:ext cx="1197769" cy="485197"/>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6096001" y="3384972"/>
            <a:ext cx="1194197" cy="485197"/>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7510462" y="3384972"/>
            <a:ext cx="1196579" cy="485197"/>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438150" y="1514686"/>
            <a:ext cx="119657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1871700" y="1514686"/>
            <a:ext cx="119657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3273028" y="1512830"/>
            <a:ext cx="119657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4680347" y="1514686"/>
            <a:ext cx="119657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6093619" y="1514686"/>
            <a:ext cx="119657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7510462" y="1514686"/>
            <a:ext cx="119657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438150" y="3276860"/>
            <a:ext cx="119657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1871700" y="3276860"/>
            <a:ext cx="119657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3273028" y="3275003"/>
            <a:ext cx="119657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4680347" y="3276860"/>
            <a:ext cx="119657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6093619" y="3276860"/>
            <a:ext cx="119657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7510462" y="3276860"/>
            <a:ext cx="119657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1797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441197" y="343218"/>
            <a:ext cx="8263890" cy="415883"/>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438150" y="1604342"/>
            <a:ext cx="1196579" cy="485197"/>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1852612" y="1604342"/>
            <a:ext cx="1196579" cy="485197"/>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3267076" y="1604342"/>
            <a:ext cx="1202531" cy="485197"/>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4680348" y="1604342"/>
            <a:ext cx="1197769" cy="485197"/>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6096001" y="1604342"/>
            <a:ext cx="1194197" cy="485197"/>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7510462" y="1604342"/>
            <a:ext cx="1196579" cy="485197"/>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438150" y="3384972"/>
            <a:ext cx="1196579" cy="485197"/>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1852612" y="3384972"/>
            <a:ext cx="1196579" cy="485197"/>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3267076" y="3384972"/>
            <a:ext cx="1202531" cy="485197"/>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4680348" y="3384972"/>
            <a:ext cx="1197769" cy="485197"/>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6096001" y="3384972"/>
            <a:ext cx="1194197" cy="485197"/>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7510462" y="3384972"/>
            <a:ext cx="1196579" cy="485197"/>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438150" y="1514686"/>
            <a:ext cx="119657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1852612" y="1514686"/>
            <a:ext cx="119657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3273028" y="1512830"/>
            <a:ext cx="119657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4680347" y="1514686"/>
            <a:ext cx="119657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6093619" y="1514686"/>
            <a:ext cx="119657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7510462" y="1514686"/>
            <a:ext cx="119657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438150" y="3276860"/>
            <a:ext cx="119657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1871700" y="3276860"/>
            <a:ext cx="119657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3273028" y="3275003"/>
            <a:ext cx="119657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4680347" y="3276860"/>
            <a:ext cx="119657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6093619" y="3276860"/>
            <a:ext cx="119657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7510462" y="3276860"/>
            <a:ext cx="119657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438151" y="1078514"/>
            <a:ext cx="1196579" cy="436172"/>
          </a:xfrm>
        </p:spPr>
        <p:txBody>
          <a:bodyPr lIns="90000" tIns="46800" rIns="90000" bIns="46800" anchor="ctr">
            <a:noAutofit/>
          </a:bodyPr>
          <a:lstStyle>
            <a:lvl1pPr marL="0" indent="0">
              <a:buNone/>
              <a:defRPr sz="1500">
                <a:solidFill>
                  <a:schemeClr val="tx2"/>
                </a:solidFill>
                <a:latin typeface="+mj-lt"/>
              </a:defRPr>
            </a:lvl1pPr>
            <a:lvl2pPr marL="17145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1852612" y="1078514"/>
            <a:ext cx="1196579" cy="436172"/>
          </a:xfrm>
        </p:spPr>
        <p:txBody>
          <a:bodyPr lIns="90000" tIns="46800" rIns="90000" bIns="46800" anchor="ctr">
            <a:noAutofit/>
          </a:bodyPr>
          <a:lstStyle>
            <a:lvl1pPr marL="0" indent="0">
              <a:buNone/>
              <a:defRPr sz="1500">
                <a:solidFill>
                  <a:schemeClr val="tx2"/>
                </a:solidFill>
                <a:latin typeface="+mj-lt"/>
              </a:defRPr>
            </a:lvl1pPr>
            <a:lvl2pPr marL="17145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3275856" y="1078514"/>
            <a:ext cx="1196579" cy="436172"/>
          </a:xfrm>
        </p:spPr>
        <p:txBody>
          <a:bodyPr lIns="90000" tIns="46800" rIns="90000" bIns="46800" anchor="ctr">
            <a:noAutofit/>
          </a:bodyPr>
          <a:lstStyle>
            <a:lvl1pPr marL="0" indent="0">
              <a:buNone/>
              <a:defRPr sz="1500">
                <a:solidFill>
                  <a:schemeClr val="tx2"/>
                </a:solidFill>
                <a:latin typeface="+mj-lt"/>
              </a:defRPr>
            </a:lvl1pPr>
            <a:lvl2pPr marL="17145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4680012" y="1078514"/>
            <a:ext cx="1196579" cy="436172"/>
          </a:xfrm>
        </p:spPr>
        <p:txBody>
          <a:bodyPr lIns="90000" tIns="46800" rIns="90000" bIns="46800" anchor="ctr">
            <a:noAutofit/>
          </a:bodyPr>
          <a:lstStyle>
            <a:lvl1pPr marL="0" indent="0">
              <a:buNone/>
              <a:defRPr sz="1500">
                <a:solidFill>
                  <a:schemeClr val="tx2"/>
                </a:solidFill>
                <a:latin typeface="+mj-lt"/>
              </a:defRPr>
            </a:lvl1pPr>
            <a:lvl2pPr marL="17145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6096000" y="1078514"/>
            <a:ext cx="1196579" cy="436172"/>
          </a:xfrm>
        </p:spPr>
        <p:txBody>
          <a:bodyPr lIns="90000" tIns="46800" rIns="90000" bIns="46800" anchor="ctr">
            <a:noAutofit/>
          </a:bodyPr>
          <a:lstStyle>
            <a:lvl1pPr marL="0" indent="0">
              <a:buNone/>
              <a:defRPr sz="1500">
                <a:solidFill>
                  <a:schemeClr val="tx2"/>
                </a:solidFill>
                <a:latin typeface="+mj-lt"/>
              </a:defRPr>
            </a:lvl1pPr>
            <a:lvl2pPr marL="17145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7510462" y="1078514"/>
            <a:ext cx="1196579" cy="436172"/>
          </a:xfrm>
        </p:spPr>
        <p:txBody>
          <a:bodyPr lIns="90000" tIns="46800" rIns="90000" bIns="46800" anchor="ctr">
            <a:noAutofit/>
          </a:bodyPr>
          <a:lstStyle>
            <a:lvl1pPr marL="0" indent="0">
              <a:buNone/>
              <a:defRPr sz="1500">
                <a:solidFill>
                  <a:schemeClr val="tx2"/>
                </a:solidFill>
                <a:latin typeface="+mj-lt"/>
              </a:defRPr>
            </a:lvl1pPr>
            <a:lvl2pPr marL="17145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438151" y="2844412"/>
            <a:ext cx="1196579" cy="436172"/>
          </a:xfrm>
        </p:spPr>
        <p:txBody>
          <a:bodyPr lIns="90000" tIns="46800" rIns="90000" bIns="46800" anchor="ctr">
            <a:noAutofit/>
          </a:bodyPr>
          <a:lstStyle>
            <a:lvl1pPr marL="0" indent="0">
              <a:buNone/>
              <a:defRPr sz="1500">
                <a:solidFill>
                  <a:schemeClr val="tx2"/>
                </a:solidFill>
                <a:latin typeface="+mj-lt"/>
              </a:defRPr>
            </a:lvl1pPr>
            <a:lvl2pPr marL="17145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1852612" y="2844412"/>
            <a:ext cx="1196579" cy="436172"/>
          </a:xfrm>
        </p:spPr>
        <p:txBody>
          <a:bodyPr lIns="90000" tIns="46800" rIns="90000" bIns="46800" anchor="ctr">
            <a:noAutofit/>
          </a:bodyPr>
          <a:lstStyle>
            <a:lvl1pPr marL="0" indent="0">
              <a:buNone/>
              <a:defRPr sz="1500">
                <a:solidFill>
                  <a:schemeClr val="tx2"/>
                </a:solidFill>
                <a:latin typeface="+mj-lt"/>
              </a:defRPr>
            </a:lvl1pPr>
            <a:lvl2pPr marL="17145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3275856" y="2844412"/>
            <a:ext cx="1196579" cy="436172"/>
          </a:xfrm>
        </p:spPr>
        <p:txBody>
          <a:bodyPr lIns="90000" tIns="46800" rIns="90000" bIns="46800" anchor="ctr">
            <a:noAutofit/>
          </a:bodyPr>
          <a:lstStyle>
            <a:lvl1pPr marL="0" indent="0">
              <a:buNone/>
              <a:defRPr sz="1500">
                <a:solidFill>
                  <a:schemeClr val="tx2"/>
                </a:solidFill>
                <a:latin typeface="+mj-lt"/>
              </a:defRPr>
            </a:lvl1pPr>
            <a:lvl2pPr marL="17145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4680012" y="2844412"/>
            <a:ext cx="1196579" cy="436172"/>
          </a:xfrm>
        </p:spPr>
        <p:txBody>
          <a:bodyPr lIns="90000" tIns="46800" rIns="90000" bIns="46800" anchor="ctr">
            <a:noAutofit/>
          </a:bodyPr>
          <a:lstStyle>
            <a:lvl1pPr marL="0" indent="0">
              <a:buNone/>
              <a:defRPr sz="1500">
                <a:solidFill>
                  <a:schemeClr val="tx2"/>
                </a:solidFill>
                <a:latin typeface="+mj-lt"/>
              </a:defRPr>
            </a:lvl1pPr>
            <a:lvl2pPr marL="17145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6096000" y="2844412"/>
            <a:ext cx="1196579" cy="436172"/>
          </a:xfrm>
        </p:spPr>
        <p:txBody>
          <a:bodyPr lIns="90000" tIns="46800" rIns="90000" bIns="46800" anchor="ctr">
            <a:noAutofit/>
          </a:bodyPr>
          <a:lstStyle>
            <a:lvl1pPr marL="0" indent="0">
              <a:buNone/>
              <a:defRPr sz="1500">
                <a:solidFill>
                  <a:schemeClr val="tx2"/>
                </a:solidFill>
                <a:latin typeface="+mj-lt"/>
              </a:defRPr>
            </a:lvl1pPr>
            <a:lvl2pPr marL="17145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7510462" y="2844412"/>
            <a:ext cx="1196579" cy="436172"/>
          </a:xfrm>
        </p:spPr>
        <p:txBody>
          <a:bodyPr lIns="90000" tIns="46800" rIns="90000" bIns="46800" anchor="ctr">
            <a:noAutofit/>
          </a:bodyPr>
          <a:lstStyle>
            <a:lvl1pPr marL="0" indent="0">
              <a:buNone/>
              <a:defRPr sz="1500">
                <a:solidFill>
                  <a:schemeClr val="tx2"/>
                </a:solidFill>
                <a:latin typeface="+mj-lt"/>
              </a:defRPr>
            </a:lvl1pPr>
            <a:lvl2pPr marL="17145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316969772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441197" y="343218"/>
            <a:ext cx="8263890" cy="415883"/>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438150" y="1604342"/>
            <a:ext cx="1196579" cy="485197"/>
          </a:xfrm>
        </p:spPr>
        <p:txBody>
          <a:bodyPr lIns="90000" anchor="t"/>
          <a:lstStyle>
            <a:lvl1pPr marL="134541" indent="-134541">
              <a:buSzPct val="90000"/>
              <a:buFont typeface="Wingdings" pitchFamily="2" charset="2"/>
              <a:buChar char=""/>
              <a:tabLst/>
              <a:defRPr sz="1050">
                <a:solidFill>
                  <a:schemeClr val="bg2"/>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1852612" y="1604342"/>
            <a:ext cx="1196579" cy="485197"/>
          </a:xfrm>
        </p:spPr>
        <p:txBody>
          <a:bodyPr lIns="90000" anchor="t"/>
          <a:lstStyle>
            <a:lvl1pPr marL="134541" indent="-134541">
              <a:buSzPct val="90000"/>
              <a:buFont typeface="Wingdings" pitchFamily="2" charset="2"/>
              <a:buChar char=""/>
              <a:tabLst/>
              <a:defRPr sz="1050">
                <a:solidFill>
                  <a:schemeClr val="bg2"/>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3267076" y="1604342"/>
            <a:ext cx="1202531" cy="485197"/>
          </a:xfrm>
        </p:spPr>
        <p:txBody>
          <a:bodyPr lIns="90000" anchor="t"/>
          <a:lstStyle>
            <a:lvl1pPr marL="134541" indent="-134541">
              <a:buSzPct val="90000"/>
              <a:buFont typeface="Wingdings" pitchFamily="2" charset="2"/>
              <a:buChar char=""/>
              <a:tabLst/>
              <a:defRPr sz="1050">
                <a:solidFill>
                  <a:schemeClr val="bg2"/>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4680348" y="1604342"/>
            <a:ext cx="1197769" cy="485197"/>
          </a:xfrm>
        </p:spPr>
        <p:txBody>
          <a:bodyPr lIns="90000" anchor="t"/>
          <a:lstStyle>
            <a:lvl1pPr marL="134541" indent="-134541">
              <a:buSzPct val="90000"/>
              <a:buFont typeface="Wingdings" pitchFamily="2" charset="2"/>
              <a:buChar char=""/>
              <a:tabLst/>
              <a:defRPr sz="1050">
                <a:solidFill>
                  <a:schemeClr val="bg2"/>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6096001" y="1604342"/>
            <a:ext cx="1194197" cy="485197"/>
          </a:xfrm>
        </p:spPr>
        <p:txBody>
          <a:bodyPr lIns="90000" anchor="t"/>
          <a:lstStyle>
            <a:lvl1pPr marL="134541" indent="-134541">
              <a:buSzPct val="90000"/>
              <a:buFont typeface="Wingdings" pitchFamily="2" charset="2"/>
              <a:buChar char=""/>
              <a:tabLst/>
              <a:defRPr sz="1050">
                <a:solidFill>
                  <a:schemeClr val="bg2"/>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7510462" y="1604342"/>
            <a:ext cx="1196579" cy="485197"/>
          </a:xfrm>
        </p:spPr>
        <p:txBody>
          <a:bodyPr lIns="90000" anchor="t"/>
          <a:lstStyle>
            <a:lvl1pPr marL="134541" indent="-134541">
              <a:buSzPct val="90000"/>
              <a:buFont typeface="Wingdings" pitchFamily="2" charset="2"/>
              <a:buChar char=""/>
              <a:tabLst/>
              <a:defRPr sz="1050">
                <a:solidFill>
                  <a:schemeClr val="bg2"/>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438150" y="3384972"/>
            <a:ext cx="1196579" cy="485197"/>
          </a:xfrm>
        </p:spPr>
        <p:txBody>
          <a:bodyPr lIns="90000" anchor="t"/>
          <a:lstStyle>
            <a:lvl1pPr marL="134541" indent="-134541">
              <a:buSzPct val="90000"/>
              <a:buFont typeface="Wingdings" pitchFamily="2" charset="2"/>
              <a:buChar char=""/>
              <a:tabLst/>
              <a:defRPr sz="1050">
                <a:solidFill>
                  <a:schemeClr val="bg2"/>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1852612" y="3384972"/>
            <a:ext cx="1196579" cy="485197"/>
          </a:xfrm>
        </p:spPr>
        <p:txBody>
          <a:bodyPr lIns="90000" anchor="t"/>
          <a:lstStyle>
            <a:lvl1pPr marL="134541" indent="-134541">
              <a:buSzPct val="90000"/>
              <a:buFont typeface="Wingdings" pitchFamily="2" charset="2"/>
              <a:buChar char=""/>
              <a:tabLst/>
              <a:defRPr sz="1050">
                <a:solidFill>
                  <a:schemeClr val="bg2"/>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3267076" y="3384972"/>
            <a:ext cx="1202531" cy="485197"/>
          </a:xfrm>
        </p:spPr>
        <p:txBody>
          <a:bodyPr lIns="90000" anchor="t"/>
          <a:lstStyle>
            <a:lvl1pPr marL="134541" indent="-134541">
              <a:buSzPct val="90000"/>
              <a:buFont typeface="Wingdings" pitchFamily="2" charset="2"/>
              <a:buChar char=""/>
              <a:tabLst/>
              <a:defRPr sz="1050">
                <a:solidFill>
                  <a:schemeClr val="bg2"/>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4680348" y="3384972"/>
            <a:ext cx="1197769" cy="485197"/>
          </a:xfrm>
        </p:spPr>
        <p:txBody>
          <a:bodyPr lIns="90000" anchor="t"/>
          <a:lstStyle>
            <a:lvl1pPr marL="134541" indent="-134541">
              <a:buSzPct val="90000"/>
              <a:buFont typeface="Wingdings" pitchFamily="2" charset="2"/>
              <a:buChar char=""/>
              <a:tabLst/>
              <a:defRPr sz="1050">
                <a:solidFill>
                  <a:schemeClr val="bg2"/>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6096001" y="3384972"/>
            <a:ext cx="1194197" cy="485197"/>
          </a:xfrm>
        </p:spPr>
        <p:txBody>
          <a:bodyPr lIns="90000" anchor="t"/>
          <a:lstStyle>
            <a:lvl1pPr marL="134541" indent="-134541">
              <a:buSzPct val="90000"/>
              <a:buFont typeface="Wingdings" pitchFamily="2" charset="2"/>
              <a:buChar char=""/>
              <a:tabLst/>
              <a:defRPr sz="1050">
                <a:solidFill>
                  <a:schemeClr val="bg2"/>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7510462" y="3384972"/>
            <a:ext cx="1196579" cy="485197"/>
          </a:xfrm>
        </p:spPr>
        <p:txBody>
          <a:bodyPr lIns="90000" anchor="t"/>
          <a:lstStyle>
            <a:lvl1pPr marL="134541" indent="-134541">
              <a:buSzPct val="90000"/>
              <a:buFont typeface="Wingdings" pitchFamily="2" charset="2"/>
              <a:buChar char=""/>
              <a:tabLst/>
              <a:defRPr sz="1050">
                <a:solidFill>
                  <a:schemeClr val="bg2"/>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438150" y="1514686"/>
            <a:ext cx="1196579"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1852612" y="1514686"/>
            <a:ext cx="1196579"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3273028" y="1512830"/>
            <a:ext cx="1196579"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4680347" y="1514686"/>
            <a:ext cx="1196579"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6093619" y="1514686"/>
            <a:ext cx="1196579"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7510462" y="1514686"/>
            <a:ext cx="1196579"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438150" y="3276860"/>
            <a:ext cx="1196579"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1871700" y="3276860"/>
            <a:ext cx="1196579"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3273028" y="3275003"/>
            <a:ext cx="1196579"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4680347" y="3276860"/>
            <a:ext cx="1196579"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6093619" y="3276860"/>
            <a:ext cx="1196579"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7510462" y="3276860"/>
            <a:ext cx="1196579"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438151" y="1078514"/>
            <a:ext cx="1196579" cy="436172"/>
          </a:xfrm>
        </p:spPr>
        <p:txBody>
          <a:bodyPr lIns="90000" tIns="46800" rIns="90000" bIns="46800" anchor="ctr">
            <a:noAutofit/>
          </a:bodyPr>
          <a:lstStyle>
            <a:lvl1pPr marL="0" indent="0">
              <a:buNone/>
              <a:defRPr sz="1500">
                <a:solidFill>
                  <a:schemeClr val="bg1"/>
                </a:solidFill>
                <a:latin typeface="+mj-lt"/>
              </a:defRPr>
            </a:lvl1pPr>
            <a:lvl2pPr marL="17145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1852612" y="1078514"/>
            <a:ext cx="1196579" cy="436172"/>
          </a:xfrm>
        </p:spPr>
        <p:txBody>
          <a:bodyPr lIns="90000" tIns="46800" rIns="90000" bIns="46800" anchor="ctr">
            <a:noAutofit/>
          </a:bodyPr>
          <a:lstStyle>
            <a:lvl1pPr marL="0" indent="0">
              <a:buNone/>
              <a:defRPr sz="1500">
                <a:solidFill>
                  <a:schemeClr val="bg1"/>
                </a:solidFill>
                <a:latin typeface="+mj-lt"/>
              </a:defRPr>
            </a:lvl1pPr>
            <a:lvl2pPr marL="17145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3275856" y="1078514"/>
            <a:ext cx="1196579" cy="436172"/>
          </a:xfrm>
        </p:spPr>
        <p:txBody>
          <a:bodyPr lIns="90000" tIns="46800" rIns="90000" bIns="46800" anchor="ctr">
            <a:noAutofit/>
          </a:bodyPr>
          <a:lstStyle>
            <a:lvl1pPr marL="0" indent="0">
              <a:buNone/>
              <a:defRPr sz="1500">
                <a:solidFill>
                  <a:schemeClr val="bg1"/>
                </a:solidFill>
                <a:latin typeface="+mj-lt"/>
              </a:defRPr>
            </a:lvl1pPr>
            <a:lvl2pPr marL="17145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4680012" y="1078514"/>
            <a:ext cx="1196579" cy="436172"/>
          </a:xfrm>
        </p:spPr>
        <p:txBody>
          <a:bodyPr lIns="90000" tIns="46800" rIns="90000" bIns="46800" anchor="ctr">
            <a:noAutofit/>
          </a:bodyPr>
          <a:lstStyle>
            <a:lvl1pPr marL="0" indent="0">
              <a:buNone/>
              <a:defRPr sz="1500">
                <a:solidFill>
                  <a:schemeClr val="bg1"/>
                </a:solidFill>
                <a:latin typeface="+mj-lt"/>
              </a:defRPr>
            </a:lvl1pPr>
            <a:lvl2pPr marL="17145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6096000" y="1078514"/>
            <a:ext cx="1196579" cy="436172"/>
          </a:xfrm>
        </p:spPr>
        <p:txBody>
          <a:bodyPr lIns="90000" tIns="46800" rIns="90000" bIns="46800" anchor="ctr">
            <a:noAutofit/>
          </a:bodyPr>
          <a:lstStyle>
            <a:lvl1pPr marL="0" indent="0">
              <a:buNone/>
              <a:defRPr sz="1500">
                <a:solidFill>
                  <a:schemeClr val="bg1"/>
                </a:solidFill>
                <a:latin typeface="+mj-lt"/>
              </a:defRPr>
            </a:lvl1pPr>
            <a:lvl2pPr marL="17145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7510462" y="1078514"/>
            <a:ext cx="1196579" cy="436172"/>
          </a:xfrm>
        </p:spPr>
        <p:txBody>
          <a:bodyPr lIns="90000" tIns="46800" rIns="90000" bIns="46800" anchor="ctr">
            <a:noAutofit/>
          </a:bodyPr>
          <a:lstStyle>
            <a:lvl1pPr marL="0" indent="0">
              <a:buNone/>
              <a:defRPr sz="1500">
                <a:solidFill>
                  <a:schemeClr val="bg1"/>
                </a:solidFill>
                <a:latin typeface="+mj-lt"/>
              </a:defRPr>
            </a:lvl1pPr>
            <a:lvl2pPr marL="17145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438151" y="2844412"/>
            <a:ext cx="1196579" cy="436172"/>
          </a:xfrm>
        </p:spPr>
        <p:txBody>
          <a:bodyPr lIns="90000" tIns="46800" rIns="90000" bIns="46800" anchor="ctr">
            <a:noAutofit/>
          </a:bodyPr>
          <a:lstStyle>
            <a:lvl1pPr marL="0" indent="0">
              <a:buNone/>
              <a:defRPr sz="1500">
                <a:solidFill>
                  <a:schemeClr val="bg1"/>
                </a:solidFill>
                <a:latin typeface="+mj-lt"/>
              </a:defRPr>
            </a:lvl1pPr>
            <a:lvl2pPr marL="17145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1852612" y="2844412"/>
            <a:ext cx="1196579" cy="436172"/>
          </a:xfrm>
        </p:spPr>
        <p:txBody>
          <a:bodyPr lIns="90000" tIns="46800" rIns="90000" bIns="46800" anchor="ctr">
            <a:noAutofit/>
          </a:bodyPr>
          <a:lstStyle>
            <a:lvl1pPr marL="0" indent="0">
              <a:buNone/>
              <a:defRPr sz="1500">
                <a:solidFill>
                  <a:schemeClr val="bg1"/>
                </a:solidFill>
                <a:latin typeface="+mj-lt"/>
              </a:defRPr>
            </a:lvl1pPr>
            <a:lvl2pPr marL="17145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3275856" y="2844412"/>
            <a:ext cx="1196579" cy="436172"/>
          </a:xfrm>
        </p:spPr>
        <p:txBody>
          <a:bodyPr lIns="90000" tIns="46800" rIns="90000" bIns="46800" anchor="ctr">
            <a:noAutofit/>
          </a:bodyPr>
          <a:lstStyle>
            <a:lvl1pPr marL="0" indent="0">
              <a:buNone/>
              <a:defRPr sz="1500">
                <a:solidFill>
                  <a:schemeClr val="bg1"/>
                </a:solidFill>
                <a:latin typeface="+mj-lt"/>
              </a:defRPr>
            </a:lvl1pPr>
            <a:lvl2pPr marL="17145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4680012" y="2844412"/>
            <a:ext cx="1196579" cy="436172"/>
          </a:xfrm>
        </p:spPr>
        <p:txBody>
          <a:bodyPr lIns="90000" tIns="46800" rIns="90000" bIns="46800" anchor="ctr">
            <a:noAutofit/>
          </a:bodyPr>
          <a:lstStyle>
            <a:lvl1pPr marL="0" indent="0">
              <a:buNone/>
              <a:defRPr sz="1500">
                <a:solidFill>
                  <a:schemeClr val="bg1"/>
                </a:solidFill>
                <a:latin typeface="+mj-lt"/>
              </a:defRPr>
            </a:lvl1pPr>
            <a:lvl2pPr marL="17145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6096000" y="2844412"/>
            <a:ext cx="1196579" cy="436172"/>
          </a:xfrm>
        </p:spPr>
        <p:txBody>
          <a:bodyPr lIns="90000" tIns="46800" rIns="90000" bIns="46800" anchor="ctr">
            <a:noAutofit/>
          </a:bodyPr>
          <a:lstStyle>
            <a:lvl1pPr marL="0" indent="0">
              <a:buNone/>
              <a:defRPr sz="1500">
                <a:solidFill>
                  <a:schemeClr val="bg1"/>
                </a:solidFill>
                <a:latin typeface="+mj-lt"/>
              </a:defRPr>
            </a:lvl1pPr>
            <a:lvl2pPr marL="17145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7510462" y="2844412"/>
            <a:ext cx="1196579" cy="436172"/>
          </a:xfrm>
        </p:spPr>
        <p:txBody>
          <a:bodyPr lIns="90000" tIns="46800" rIns="90000" bIns="46800" anchor="ctr">
            <a:noAutofit/>
          </a:bodyPr>
          <a:lstStyle>
            <a:lvl1pPr marL="0" indent="0">
              <a:buNone/>
              <a:defRPr sz="1500">
                <a:solidFill>
                  <a:schemeClr val="bg1"/>
                </a:solidFill>
                <a:latin typeface="+mj-lt"/>
              </a:defRPr>
            </a:lvl1pPr>
            <a:lvl2pPr marL="17145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371472422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1" y="0"/>
            <a:ext cx="4469606" cy="51482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441198" y="343217"/>
            <a:ext cx="2607994" cy="831767"/>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4680348" y="1604342"/>
            <a:ext cx="1197769" cy="485197"/>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6096001" y="1604342"/>
            <a:ext cx="1194197" cy="485197"/>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7510462" y="1604342"/>
            <a:ext cx="1196579" cy="485197"/>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4680348" y="3384972"/>
            <a:ext cx="1197769" cy="485197"/>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6096001" y="3384972"/>
            <a:ext cx="1194197" cy="485197"/>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7510462" y="3384972"/>
            <a:ext cx="1196579" cy="485197"/>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4680347" y="1514686"/>
            <a:ext cx="119657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6093619" y="1514686"/>
            <a:ext cx="119657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7510462" y="1514686"/>
            <a:ext cx="119657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4680347" y="3276860"/>
            <a:ext cx="119657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6093619" y="3276860"/>
            <a:ext cx="119657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7510462" y="3276860"/>
            <a:ext cx="119657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4680012" y="1078514"/>
            <a:ext cx="1196579" cy="436172"/>
          </a:xfrm>
        </p:spPr>
        <p:txBody>
          <a:bodyPr lIns="90000" tIns="46800" rIns="90000" bIns="46800" anchor="ctr">
            <a:noAutofit/>
          </a:bodyPr>
          <a:lstStyle>
            <a:lvl1pPr marL="0" indent="0">
              <a:buNone/>
              <a:defRPr sz="1500">
                <a:solidFill>
                  <a:schemeClr val="tx2"/>
                </a:solidFill>
                <a:latin typeface="+mj-lt"/>
              </a:defRPr>
            </a:lvl1pPr>
            <a:lvl2pPr marL="17145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6096000" y="1078514"/>
            <a:ext cx="1196579" cy="436172"/>
          </a:xfrm>
        </p:spPr>
        <p:txBody>
          <a:bodyPr lIns="90000" tIns="46800" rIns="90000" bIns="46800" anchor="ctr">
            <a:noAutofit/>
          </a:bodyPr>
          <a:lstStyle>
            <a:lvl1pPr marL="0" indent="0">
              <a:buNone/>
              <a:defRPr sz="1500">
                <a:solidFill>
                  <a:schemeClr val="tx2"/>
                </a:solidFill>
                <a:latin typeface="+mj-lt"/>
              </a:defRPr>
            </a:lvl1pPr>
            <a:lvl2pPr marL="17145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7510462" y="1078514"/>
            <a:ext cx="1196579" cy="436172"/>
          </a:xfrm>
        </p:spPr>
        <p:txBody>
          <a:bodyPr lIns="90000" tIns="46800" rIns="90000" bIns="46800" anchor="ctr">
            <a:noAutofit/>
          </a:bodyPr>
          <a:lstStyle>
            <a:lvl1pPr marL="0" indent="0">
              <a:buNone/>
              <a:defRPr sz="1500">
                <a:solidFill>
                  <a:schemeClr val="tx2"/>
                </a:solidFill>
                <a:latin typeface="+mj-lt"/>
              </a:defRPr>
            </a:lvl1pPr>
            <a:lvl2pPr marL="17145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4680012" y="2844412"/>
            <a:ext cx="1196579" cy="436172"/>
          </a:xfrm>
        </p:spPr>
        <p:txBody>
          <a:bodyPr lIns="90000" tIns="46800" rIns="90000" bIns="46800" anchor="ctr">
            <a:noAutofit/>
          </a:bodyPr>
          <a:lstStyle>
            <a:lvl1pPr marL="0" indent="0">
              <a:buNone/>
              <a:defRPr sz="1500">
                <a:solidFill>
                  <a:schemeClr val="tx2"/>
                </a:solidFill>
                <a:latin typeface="+mj-lt"/>
              </a:defRPr>
            </a:lvl1pPr>
            <a:lvl2pPr marL="17145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6096000" y="2844412"/>
            <a:ext cx="1196579" cy="436172"/>
          </a:xfrm>
        </p:spPr>
        <p:txBody>
          <a:bodyPr lIns="90000" tIns="46800" rIns="90000" bIns="46800" anchor="ctr">
            <a:noAutofit/>
          </a:bodyPr>
          <a:lstStyle>
            <a:lvl1pPr marL="0" indent="0">
              <a:buNone/>
              <a:defRPr sz="1500">
                <a:solidFill>
                  <a:schemeClr val="tx2"/>
                </a:solidFill>
                <a:latin typeface="+mj-lt"/>
              </a:defRPr>
            </a:lvl1pPr>
            <a:lvl2pPr marL="17145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7510462" y="2844412"/>
            <a:ext cx="1196579" cy="436172"/>
          </a:xfrm>
        </p:spPr>
        <p:txBody>
          <a:bodyPr lIns="90000" tIns="46800" rIns="90000" bIns="46800" anchor="ctr">
            <a:noAutofit/>
          </a:bodyPr>
          <a:lstStyle>
            <a:lvl1pPr marL="0" indent="0">
              <a:buNone/>
              <a:defRPr sz="1500">
                <a:solidFill>
                  <a:schemeClr val="tx2"/>
                </a:solidFill>
                <a:latin typeface="+mj-lt"/>
              </a:defRPr>
            </a:lvl1pPr>
            <a:lvl2pPr marL="17145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438150" y="1514686"/>
            <a:ext cx="2611041" cy="646331"/>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98559025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1514322"/>
            <a:ext cx="3118772"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4111"/>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4000500" y="0"/>
            <a:ext cx="5143500" cy="5148263"/>
          </a:xfrm>
          <a:blipFill>
            <a:blip r:embed="rId2"/>
            <a:stretch>
              <a:fillRect/>
            </a:stretch>
          </a:blipFill>
        </p:spPr>
        <p:txBody>
          <a:bodyPr lIns="0" tIns="237744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9266791" y="-153100"/>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5588480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7441"/>
            <a:ext cx="3119963" cy="830997"/>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000500" y="0"/>
            <a:ext cx="5143500" cy="5148263"/>
          </a:xfrm>
          <a:blipFill>
            <a:blip r:embed="rId2"/>
            <a:stretch>
              <a:fillRect/>
            </a:stretch>
          </a:blipFill>
        </p:spPr>
        <p:txBody>
          <a:bodyPr lIns="0" tIns="237744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9266791" y="-153100"/>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6769606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441198" y="2236873"/>
            <a:ext cx="3122344" cy="646331"/>
          </a:xfrm>
        </p:spPr>
        <p:txBody>
          <a:bodyPr anchor="t"/>
          <a:lstStyle>
            <a:lvl1pPr>
              <a:defRPr sz="21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4000500" y="0"/>
            <a:ext cx="5143500" cy="5148263"/>
          </a:xfrm>
          <a:blipFill>
            <a:blip r:embed="rId2"/>
            <a:stretch>
              <a:fillRect/>
            </a:stretch>
          </a:blipFill>
        </p:spPr>
        <p:txBody>
          <a:bodyPr lIns="0" tIns="237744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9266791" y="-153100"/>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0214027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1"/>
        </a:solidFill>
        <a:effectLst/>
      </p:bgPr>
    </p:bg>
    <p:spTree>
      <p:nvGrpSpPr>
        <p:cNvPr id="1" name=""/>
        <p:cNvGrpSpPr/>
        <p:nvPr/>
      </p:nvGrpSpPr>
      <p:grpSpPr>
        <a:xfrm>
          <a:off x="0" y="0"/>
          <a:ext cx="0" cy="0"/>
          <a:chOff x="0" y="0"/>
          <a:chExt cx="0" cy="0"/>
        </a:xfrm>
      </p:grpSpPr>
      <p:pic>
        <p:nvPicPr>
          <p:cNvPr id="4" name="Google Shape;78;p1">
            <a:extLst>
              <a:ext uri="{FF2B5EF4-FFF2-40B4-BE49-F238E27FC236}">
                <a16:creationId xmlns:a16="http://schemas.microsoft.com/office/drawing/2014/main" id="{F4ED8D09-97C5-3C5A-B52E-8C7F26712424}"/>
              </a:ext>
            </a:extLst>
          </p:cNvPr>
          <p:cNvPicPr preferRelativeResize="0"/>
          <p:nvPr userDrawn="1"/>
        </p:nvPicPr>
        <p:blipFill rotWithShape="1">
          <a:blip r:embed="rId2">
            <a:alphaModFix/>
          </a:blip>
          <a:srcRect l="61973" t="6695" r="-3638" b="41091"/>
          <a:stretch/>
        </p:blipFill>
        <p:spPr>
          <a:xfrm>
            <a:off x="-1" y="710744"/>
            <a:ext cx="5009878" cy="4437519"/>
          </a:xfrm>
          <a:prstGeom prst="rect">
            <a:avLst/>
          </a:prstGeom>
          <a:noFill/>
          <a:ln>
            <a:noFill/>
          </a:ln>
        </p:spPr>
      </p:pic>
      <p:pic>
        <p:nvPicPr>
          <p:cNvPr id="5" name="Google Shape;79;p1" descr="A view of the earth from space&#10;&#10;Description automatically generated with low confidence">
            <a:extLst>
              <a:ext uri="{FF2B5EF4-FFF2-40B4-BE49-F238E27FC236}">
                <a16:creationId xmlns:a16="http://schemas.microsoft.com/office/drawing/2014/main" id="{44DA353E-67B3-D114-7108-0C8355A71BAC}"/>
              </a:ext>
            </a:extLst>
          </p:cNvPr>
          <p:cNvPicPr preferRelativeResize="0"/>
          <p:nvPr userDrawn="1"/>
        </p:nvPicPr>
        <p:blipFill rotWithShape="1">
          <a:blip r:embed="rId3">
            <a:alphaModFix/>
          </a:blip>
          <a:srcRect l="17379" t="25630"/>
          <a:stretch/>
        </p:blipFill>
        <p:spPr>
          <a:xfrm>
            <a:off x="-1" y="0"/>
            <a:ext cx="9144000" cy="4437520"/>
          </a:xfrm>
          <a:prstGeom prst="rect">
            <a:avLst/>
          </a:prstGeom>
          <a:noFill/>
          <a:ln>
            <a:noFill/>
          </a:ln>
          <a:effectLst>
            <a:outerShdw blurRad="50800" dist="50800" dir="5400000" algn="ctr" rotWithShape="0">
              <a:srgbClr val="000000">
                <a:alpha val="0"/>
              </a:srgbClr>
            </a:outerShdw>
          </a:effectLst>
        </p:spPr>
      </p:pic>
      <p:pic>
        <p:nvPicPr>
          <p:cNvPr id="6" name="Google Shape;80;p1" descr="A view of the earth from space&#10;&#10;Description automatically generated with low confidence">
            <a:extLst>
              <a:ext uri="{FF2B5EF4-FFF2-40B4-BE49-F238E27FC236}">
                <a16:creationId xmlns:a16="http://schemas.microsoft.com/office/drawing/2014/main" id="{021AC0EA-D3B9-1F6D-39C9-55C818BA3101}"/>
              </a:ext>
            </a:extLst>
          </p:cNvPr>
          <p:cNvPicPr preferRelativeResize="0"/>
          <p:nvPr userDrawn="1"/>
        </p:nvPicPr>
        <p:blipFill rotWithShape="1">
          <a:blip r:embed="rId3">
            <a:alphaModFix/>
          </a:blip>
          <a:srcRect t="57587"/>
          <a:stretch/>
        </p:blipFill>
        <p:spPr>
          <a:xfrm rot="10800000">
            <a:off x="-1" y="3057352"/>
            <a:ext cx="9144000" cy="2090910"/>
          </a:xfrm>
          <a:prstGeom prst="rect">
            <a:avLst/>
          </a:prstGeom>
          <a:noFill/>
          <a:ln>
            <a:noFill/>
          </a:ln>
          <a:effectLst>
            <a:outerShdw blurRad="50800" dist="50800" dir="5400000" algn="ctr" rotWithShape="0">
              <a:srgbClr val="000000">
                <a:alpha val="0"/>
              </a:srgbClr>
            </a:outerShdw>
          </a:effectLst>
        </p:spPr>
      </p:pic>
      <p:pic>
        <p:nvPicPr>
          <p:cNvPr id="8" name="Google Shape;83;p1" descr="A picture containing night sky&#10;&#10;Description automatically generated">
            <a:extLst>
              <a:ext uri="{FF2B5EF4-FFF2-40B4-BE49-F238E27FC236}">
                <a16:creationId xmlns:a16="http://schemas.microsoft.com/office/drawing/2014/main" id="{067268FD-801F-0D4B-8FC0-818BE42E0419}"/>
              </a:ext>
            </a:extLst>
          </p:cNvPr>
          <p:cNvPicPr preferRelativeResize="0"/>
          <p:nvPr userDrawn="1"/>
        </p:nvPicPr>
        <p:blipFill rotWithShape="1">
          <a:blip r:embed="rId4">
            <a:alphaModFix/>
          </a:blip>
          <a:srcRect/>
          <a:stretch/>
        </p:blipFill>
        <p:spPr>
          <a:xfrm>
            <a:off x="3516498" y="3392982"/>
            <a:ext cx="2111001" cy="2111001"/>
          </a:xfrm>
          <a:prstGeom prst="rect">
            <a:avLst/>
          </a:prstGeom>
          <a:noFill/>
          <a:ln>
            <a:noFill/>
          </a:ln>
        </p:spPr>
      </p:pic>
      <p:pic>
        <p:nvPicPr>
          <p:cNvPr id="11" name="Google Shape;86;p1">
            <a:extLst>
              <a:ext uri="{FF2B5EF4-FFF2-40B4-BE49-F238E27FC236}">
                <a16:creationId xmlns:a16="http://schemas.microsoft.com/office/drawing/2014/main" id="{9DF090F6-3FFA-C19F-5883-19E59D138570}"/>
              </a:ext>
            </a:extLst>
          </p:cNvPr>
          <p:cNvPicPr preferRelativeResize="0"/>
          <p:nvPr userDrawn="1"/>
        </p:nvPicPr>
        <p:blipFill rotWithShape="1">
          <a:blip r:embed="rId5">
            <a:alphaModFix/>
          </a:blip>
          <a:srcRect/>
          <a:stretch/>
        </p:blipFill>
        <p:spPr>
          <a:xfrm rot="5400000">
            <a:off x="2811189" y="3142908"/>
            <a:ext cx="20880" cy="2651760"/>
          </a:xfrm>
          <a:prstGeom prst="rect">
            <a:avLst/>
          </a:prstGeom>
          <a:noFill/>
          <a:ln>
            <a:noFill/>
          </a:ln>
        </p:spPr>
      </p:pic>
    </p:spTree>
    <p:extLst>
      <p:ext uri="{BB962C8B-B14F-4D97-AF65-F5344CB8AC3E}">
        <p14:creationId xmlns:p14="http://schemas.microsoft.com/office/powerpoint/2010/main" val="228446994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5169694" cy="323165"/>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394723" y="343218"/>
            <a:ext cx="3312319" cy="830997"/>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394723" y="1078514"/>
            <a:ext cx="2602706" cy="1534146"/>
          </a:xfrm>
        </p:spPr>
        <p:txBody>
          <a:bodyPr/>
          <a:lstStyle>
            <a:lvl1pPr marL="0" indent="0">
              <a:buFontTx/>
              <a:buNone/>
              <a:defRPr/>
            </a:lvl1pPr>
            <a:lvl2pPr marL="171450" indent="0">
              <a:buFontTx/>
              <a:buNone/>
              <a:defRPr/>
            </a:lvl2pPr>
            <a:lvl3pPr marL="342900" indent="0">
              <a:buFontTx/>
              <a:buNone/>
              <a:defRPr/>
            </a:lvl3pPr>
            <a:lvl4pPr marL="496491" indent="0">
              <a:buFontTx/>
              <a:buNone/>
              <a:defRPr/>
            </a:lvl4pPr>
            <a:lvl5pPr marL="641747"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04570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3974306" y="0"/>
            <a:ext cx="5169694" cy="323165"/>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438150" y="343218"/>
            <a:ext cx="3312319" cy="830997"/>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438150" y="1078514"/>
            <a:ext cx="2602706" cy="1728226"/>
          </a:xfrm>
        </p:spPr>
        <p:txBody>
          <a:bodyPr/>
          <a:lstStyle>
            <a:lvl1pPr marL="0" indent="0">
              <a:buFontTx/>
              <a:buNone/>
              <a:defRPr sz="1650"/>
            </a:lvl1pPr>
            <a:lvl2pPr marL="171450" indent="0">
              <a:buFontTx/>
              <a:buNone/>
              <a:defRPr sz="1650"/>
            </a:lvl2pPr>
            <a:lvl3pPr marL="342900" indent="0">
              <a:buFontTx/>
              <a:buNone/>
              <a:defRPr sz="1650"/>
            </a:lvl3pPr>
            <a:lvl4pPr marL="496491" indent="0">
              <a:buFontTx/>
              <a:buNone/>
              <a:defRPr sz="1650"/>
            </a:lvl4pPr>
            <a:lvl5pPr marL="641747" indent="0">
              <a:buFontTx/>
              <a:buNone/>
              <a:defRPr sz="16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44986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5148263"/>
          </a:xfrm>
          <a:blipFill>
            <a:blip r:embed="rId2"/>
            <a:stretch>
              <a:fillRect/>
            </a:stretch>
          </a:blipFill>
        </p:spPr>
        <p:txBody>
          <a:bodyPr wrap="none" bIns="15544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439748"/>
            <a:ext cx="9144000" cy="1022658"/>
          </a:xfrm>
          <a:noFill/>
        </p:spPr>
        <p:txBody>
          <a:bodyPr lIns="585216" tIns="0" rIns="585216" bIns="586800" anchor="t" anchorCtr="0">
            <a:noAutofit/>
          </a:bodyPr>
          <a:lstStyle>
            <a:lvl1pPr>
              <a:defRPr sz="27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9266791" y="-153100"/>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48529781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5148263"/>
          </a:xfrm>
          <a:blipFill>
            <a:blip r:embed="rId2"/>
            <a:stretch>
              <a:fillRect/>
            </a:stretch>
          </a:blipFill>
        </p:spPr>
        <p:txBody>
          <a:bodyPr wrap="none" bIns="15544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2745740"/>
            <a:ext cx="9144000" cy="2402523"/>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27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9266791" y="-153100"/>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04098534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5148263"/>
          </a:xfrm>
          <a:blipFill>
            <a:blip r:embed="rId2"/>
            <a:stretch>
              <a:fillRect/>
            </a:stretch>
          </a:blipFill>
        </p:spPr>
        <p:txBody>
          <a:bodyPr wrap="none" bIns="15544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4251960" cy="5148263"/>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27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9266791" y="-153100"/>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413271042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5148263"/>
          </a:xfrm>
          <a:blipFill>
            <a:blip r:embed="rId2"/>
            <a:stretch>
              <a:fillRect/>
            </a:stretch>
          </a:blipFill>
        </p:spPr>
        <p:txBody>
          <a:bodyPr wrap="none" bIns="15544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2" y="0"/>
            <a:ext cx="4251960" cy="5148263"/>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27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9266791" y="-153100"/>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438150" y="1821789"/>
            <a:ext cx="4133850" cy="830997"/>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2700"/>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438150" y="2974552"/>
            <a:ext cx="4133850" cy="254151"/>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438150" y="439748"/>
            <a:ext cx="1024684" cy="219659"/>
          </a:xfrm>
          <a:prstGeom prst="rect">
            <a:avLst/>
          </a:prstGeom>
        </p:spPr>
      </p:pic>
    </p:spTree>
    <p:extLst>
      <p:ext uri="{BB962C8B-B14F-4D97-AF65-F5344CB8AC3E}">
        <p14:creationId xmlns:p14="http://schemas.microsoft.com/office/powerpoint/2010/main" val="419774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5148263"/>
          </a:xfrm>
          <a:blipFill>
            <a:blip r:embed="rId2"/>
            <a:stretch>
              <a:fillRect/>
            </a:stretch>
          </a:blipFill>
        </p:spPr>
        <p:txBody>
          <a:bodyPr wrap="none" bIns="15544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4892040" y="0"/>
            <a:ext cx="4251960" cy="5148263"/>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27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9266791" y="-153100"/>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49379478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41197" y="4081064"/>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9144000" cy="3432175"/>
          </a:xfrm>
          <a:blipFill>
            <a:blip r:embed="rId2"/>
            <a:stretch>
              <a:fillRect/>
            </a:stretch>
          </a:blipFill>
        </p:spPr>
        <p:txBody>
          <a:bodyPr vert="horz" wrap="square" lIns="0" tIns="1280160" rIns="0" bIns="0" rtlCol="0" anchor="t" anchorCtr="0">
            <a:noAutofit/>
          </a:bodyPr>
          <a:lstStyle>
            <a:lvl1pPr marL="0" indent="0" algn="ctr">
              <a:buNone/>
              <a:defRPr lang="en-US" sz="10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9266791" y="-153100"/>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2349533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41197" y="650509"/>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786" y="1716088"/>
            <a:ext cx="9144000" cy="3432175"/>
          </a:xfrm>
          <a:blipFill>
            <a:blip r:embed="rId2"/>
            <a:stretch>
              <a:fillRect/>
            </a:stretch>
          </a:blipFill>
        </p:spPr>
        <p:txBody>
          <a:bodyPr vert="horz" wrap="square" lIns="0" tIns="1371600" rIns="0" bIns="0" rtlCol="0" anchor="t" anchorCtr="0">
            <a:noAutofit/>
          </a:bodyPr>
          <a:lstStyle>
            <a:lvl1pPr marL="0" indent="0" algn="ctr">
              <a:buNone/>
              <a:defRPr lang="en-US" sz="10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9266791" y="-153100"/>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50312755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41197" y="650317"/>
            <a:ext cx="8263890" cy="415883"/>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786" y="1716088"/>
            <a:ext cx="9144000" cy="3432175"/>
          </a:xfrm>
          <a:blipFill>
            <a:blip r:embed="rId2"/>
            <a:stretch>
              <a:fillRect/>
            </a:stretch>
          </a:blipFill>
        </p:spPr>
        <p:txBody>
          <a:bodyPr vert="horz" wrap="square" lIns="0" tIns="1371600" rIns="0" bIns="0" rtlCol="0" anchor="t" anchorCtr="0">
            <a:noAutofit/>
          </a:bodyPr>
          <a:lstStyle>
            <a:lvl1pPr marL="0" indent="0" algn="ctr">
              <a:buNone/>
              <a:defRPr lang="en-US" sz="10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9266791" y="-153100"/>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25819574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1821020"/>
            <a:ext cx="4133850" cy="831767"/>
          </a:xfrm>
          <a:noFill/>
        </p:spPr>
        <p:txBody>
          <a:bodyPr wrap="square" lIns="0" tIns="0" rIns="0" bIns="0" anchor="b" anchorCtr="0">
            <a:spAutoFit/>
          </a:bodyPr>
          <a:lstStyle>
            <a:lvl1pPr>
              <a:defRPr sz="2700" spc="-38"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4552"/>
            <a:ext cx="4133850" cy="254151"/>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438150" y="439748"/>
            <a:ext cx="1024830" cy="219659"/>
          </a:xfrm>
          <a:prstGeom prst="rect">
            <a:avLst/>
          </a:prstGeom>
        </p:spPr>
      </p:pic>
    </p:spTree>
    <p:extLst>
      <p:ext uri="{BB962C8B-B14F-4D97-AF65-F5344CB8AC3E}">
        <p14:creationId xmlns:p14="http://schemas.microsoft.com/office/powerpoint/2010/main" val="14682773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343218"/>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71151"/>
            <a:ext cx="4025646"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20644"/>
            <a:ext cx="4025646" cy="2608453"/>
          </a:xfrm>
          <a:blipFill>
            <a:blip r:embed="rId2"/>
            <a:stretch>
              <a:fillRect/>
            </a:stretch>
          </a:blipFill>
        </p:spPr>
        <p:txBody>
          <a:bodyPr vert="horz" wrap="square" lIns="0" tIns="0" rIns="0" bIns="1005840" rtlCol="0" anchor="ctr" anchorCtr="0">
            <a:noAutofit/>
          </a:bodyPr>
          <a:lstStyle>
            <a:lvl1pPr marL="0" indent="0" algn="ctr">
              <a:buNone/>
              <a:defRPr lang="en-US" sz="7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71151"/>
            <a:ext cx="4025646"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4679441" y="1520644"/>
            <a:ext cx="4025646" cy="2608453"/>
          </a:xfrm>
          <a:blipFill>
            <a:blip r:embed="rId3"/>
            <a:stretch>
              <a:fillRect/>
            </a:stretch>
          </a:blipFill>
        </p:spPr>
        <p:txBody>
          <a:bodyPr vert="horz" wrap="square" lIns="0" tIns="0" rIns="0" bIns="1005840" rtlCol="0" anchor="ctr" anchorCtr="0">
            <a:noAutofit/>
          </a:bodyPr>
          <a:lstStyle>
            <a:lvl1pPr marL="0" indent="0" algn="ctr">
              <a:buNone/>
              <a:defRPr lang="en-US" sz="7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9266791" y="-153100"/>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1718416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3218"/>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71151"/>
            <a:ext cx="2606278"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20644"/>
            <a:ext cx="2606040" cy="2608453"/>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71151"/>
            <a:ext cx="2606278"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268980" y="1520644"/>
            <a:ext cx="2606040" cy="2608453"/>
          </a:xfrm>
          <a:blipFill>
            <a:blip r:embed="rId3"/>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71151"/>
            <a:ext cx="2606278"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099047" y="1520644"/>
            <a:ext cx="2606040" cy="2608453"/>
          </a:xfrm>
          <a:blipFill>
            <a:blip r:embed="rId4"/>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9266791" y="-153100"/>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080447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3218"/>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8755"/>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20644"/>
            <a:ext cx="1899666" cy="1901425"/>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8755"/>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2560431" y="1520644"/>
            <a:ext cx="1899666" cy="1901425"/>
          </a:xfrm>
          <a:blipFill>
            <a:blip r:embed="rId3"/>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8755"/>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4683903" y="1520644"/>
            <a:ext cx="1899666" cy="1901425"/>
          </a:xfrm>
          <a:blipFill>
            <a:blip r:embed="rId4"/>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8755"/>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6805421" y="1520644"/>
            <a:ext cx="1899666" cy="1901425"/>
          </a:xfrm>
          <a:blipFill>
            <a:blip r:embed="rId5"/>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9266791" y="-153100"/>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21835296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41197" y="650724"/>
            <a:ext cx="8263890" cy="4154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4004205"/>
            <a:ext cx="3669030" cy="207749"/>
          </a:xfrm>
        </p:spPr>
        <p:txBody>
          <a:bodyPr/>
          <a:lstStyle>
            <a:lvl1pPr marL="0" indent="0" algn="ctr">
              <a:spcBef>
                <a:spcPts val="0"/>
              </a:spcBef>
              <a:buNone/>
              <a:defRPr sz="135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1716087"/>
            <a:ext cx="4546854" cy="2107356"/>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036058" y="4004204"/>
            <a:ext cx="3669030" cy="207749"/>
          </a:xfrm>
        </p:spPr>
        <p:txBody>
          <a:bodyPr/>
          <a:lstStyle>
            <a:lvl1pPr marL="0" indent="0" algn="ctr">
              <a:spcBef>
                <a:spcPts val="0"/>
              </a:spcBef>
              <a:buNone/>
              <a:defRPr sz="135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597146" y="1716087"/>
            <a:ext cx="4546854" cy="2107356"/>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9266791" y="-153100"/>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9352621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41197" y="650723"/>
            <a:ext cx="8263890" cy="4154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3603784"/>
            <a:ext cx="2139696"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1716088"/>
            <a:ext cx="3017520" cy="1716088"/>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502152" y="3602890"/>
            <a:ext cx="2139696"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3240" y="1716088"/>
            <a:ext cx="3017520" cy="1716088"/>
          </a:xfrm>
          <a:blipFill>
            <a:blip r:embed="rId3"/>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565392" y="3602891"/>
            <a:ext cx="2139696"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6480" y="1716088"/>
            <a:ext cx="3017520" cy="1716088"/>
          </a:xfrm>
          <a:blipFill>
            <a:blip r:embed="rId4"/>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9266791" y="-153100"/>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3025622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41197" y="650724"/>
            <a:ext cx="8263890" cy="4154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3603784"/>
            <a:ext cx="1371600"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1716088"/>
            <a:ext cx="2249424" cy="1716088"/>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37104" y="3602890"/>
            <a:ext cx="1371600"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298192" y="1716088"/>
            <a:ext cx="2249424" cy="1716088"/>
          </a:xfrm>
          <a:blipFill>
            <a:blip r:embed="rId3"/>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035296" y="3602891"/>
            <a:ext cx="1371600"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596384" y="1716088"/>
            <a:ext cx="2249424" cy="1716088"/>
          </a:xfrm>
          <a:blipFill>
            <a:blip r:embed="rId4"/>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333488" y="3602891"/>
            <a:ext cx="1371600"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6894576" y="1716088"/>
            <a:ext cx="2249424" cy="1716088"/>
          </a:xfrm>
          <a:blipFill>
            <a:blip r:embed="rId5"/>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9266791" y="-153100"/>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1350794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41197" y="650724"/>
            <a:ext cx="8263890" cy="4154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19456" y="3603784"/>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1716088"/>
            <a:ext cx="1789938" cy="1716088"/>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057972" y="3602890"/>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1838516" y="1716088"/>
            <a:ext cx="1789938" cy="1716088"/>
          </a:xfrm>
          <a:blipFill>
            <a:blip r:embed="rId3"/>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3896487" y="3602891"/>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3677031" y="1716088"/>
            <a:ext cx="1789938" cy="1716088"/>
          </a:xfrm>
          <a:blipFill>
            <a:blip r:embed="rId4"/>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5735003" y="3602891"/>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5515547" y="1716088"/>
            <a:ext cx="1789938" cy="1716088"/>
          </a:xfrm>
          <a:blipFill>
            <a:blip r:embed="rId5"/>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7573518" y="3602891"/>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7354062" y="1716088"/>
            <a:ext cx="1789938" cy="1716088"/>
          </a:xfrm>
          <a:blipFill>
            <a:blip r:embed="rId6"/>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9266791" y="-153100"/>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6476274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41197" y="653106"/>
            <a:ext cx="8263890" cy="4154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528430" y="1716088"/>
            <a:ext cx="1735074" cy="1736681"/>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528430" y="3603784"/>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704463" y="1716088"/>
            <a:ext cx="1735074" cy="1736681"/>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704463" y="3603784"/>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880497" y="1716088"/>
            <a:ext cx="1735074" cy="1736681"/>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880497" y="3603784"/>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9266791" y="-153100"/>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7392607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41197" y="648636"/>
            <a:ext cx="8263890" cy="4154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38150" y="1716088"/>
            <a:ext cx="1735074" cy="1736681"/>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38150" y="3603784"/>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615438" y="1716088"/>
            <a:ext cx="1735074" cy="1736681"/>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615438" y="3603784"/>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4792725" y="1716088"/>
            <a:ext cx="1735074" cy="1736681"/>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4792725" y="3603784"/>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6970013" y="1716088"/>
            <a:ext cx="1735074" cy="1736681"/>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6970013" y="3603784"/>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9266791" y="-153100"/>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4078441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41197" y="648636"/>
            <a:ext cx="8263890" cy="4154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38150" y="1716087"/>
            <a:ext cx="1303020" cy="1304227"/>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38150" y="3179529"/>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179130" y="1716087"/>
            <a:ext cx="1303020" cy="1304227"/>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179130" y="3179529"/>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3920490" y="1716087"/>
            <a:ext cx="1303020" cy="1304227"/>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3920490" y="3179530"/>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5661089" y="1716087"/>
            <a:ext cx="1303020" cy="1304227"/>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5661089" y="3179529"/>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7402067" y="1716087"/>
            <a:ext cx="1303020" cy="1304227"/>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7402067" y="3179529"/>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9266791" y="-153100"/>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6408659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236903"/>
            <a:ext cx="6858000" cy="415883"/>
          </a:xfrm>
          <a:noFill/>
        </p:spPr>
        <p:txBody>
          <a:bodyPr lIns="0" tIns="0" rIns="0" bIns="0" anchor="b" anchorCtr="0">
            <a:spAutoFit/>
          </a:bodyPr>
          <a:lstStyle>
            <a:lvl1pPr>
              <a:defRPr sz="2700" spc="-38"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4552"/>
            <a:ext cx="6858000" cy="254151"/>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748"/>
            <a:ext cx="1024830" cy="219659"/>
          </a:xfrm>
          <a:prstGeom prst="rect">
            <a:avLst/>
          </a:prstGeom>
        </p:spPr>
      </p:pic>
    </p:spTree>
    <p:extLst>
      <p:ext uri="{BB962C8B-B14F-4D97-AF65-F5344CB8AC3E}">
        <p14:creationId xmlns:p14="http://schemas.microsoft.com/office/powerpoint/2010/main" val="1190399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304926" y="2837245"/>
            <a:ext cx="4346972" cy="207942"/>
          </a:xfrm>
        </p:spPr>
        <p:txBody>
          <a:bodyPr/>
          <a:lstStyle>
            <a:lvl1pPr marL="0" indent="0" algn="l">
              <a:spcBef>
                <a:spcPts val="0"/>
              </a:spcBef>
              <a:buNone/>
              <a:defRPr sz="135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304926" y="3060635"/>
            <a:ext cx="4346972" cy="161733"/>
          </a:xfrm>
        </p:spPr>
        <p:txBody>
          <a:bodyPr/>
          <a:lstStyle>
            <a:lvl1pPr marL="0" indent="0" algn="l">
              <a:spcBef>
                <a:spcPts val="0"/>
              </a:spcBef>
              <a:buNone/>
              <a:defRPr sz="105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304925" y="1520645"/>
            <a:ext cx="7399735" cy="1247649"/>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27334726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6096000" cy="51482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6315075" y="1535141"/>
            <a:ext cx="2608660" cy="207942"/>
          </a:xfrm>
        </p:spPr>
        <p:txBody>
          <a:bodyPr/>
          <a:lstStyle>
            <a:lvl1pPr marL="0" indent="0" algn="l">
              <a:spcBef>
                <a:spcPts val="0"/>
              </a:spcBef>
              <a:buNone/>
              <a:defRPr sz="135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6315075" y="1758532"/>
            <a:ext cx="2608660" cy="161733"/>
          </a:xfrm>
        </p:spPr>
        <p:txBody>
          <a:bodyPr/>
          <a:lstStyle>
            <a:lvl1pPr marL="0" indent="0" algn="l">
              <a:spcBef>
                <a:spcPts val="0"/>
              </a:spcBef>
              <a:buNone/>
              <a:defRPr sz="105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872729" y="1520644"/>
            <a:ext cx="4779169" cy="415883"/>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22376545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72729" y="2837245"/>
            <a:ext cx="4779169" cy="207942"/>
          </a:xfrm>
        </p:spPr>
        <p:txBody>
          <a:bodyPr/>
          <a:lstStyle>
            <a:lvl1pPr marL="0" indent="0" algn="l">
              <a:spcBef>
                <a:spcPts val="0"/>
              </a:spcBef>
              <a:buNone/>
              <a:defRPr sz="135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9266791" y="-153100"/>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5876925" y="0"/>
            <a:ext cx="3267075" cy="323165"/>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872729" y="3060635"/>
            <a:ext cx="4779169" cy="161733"/>
          </a:xfrm>
        </p:spPr>
        <p:txBody>
          <a:bodyPr/>
          <a:lstStyle>
            <a:lvl1pPr marL="0" indent="0" algn="l">
              <a:spcBef>
                <a:spcPts val="0"/>
              </a:spcBef>
              <a:buNone/>
              <a:defRPr sz="105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872729" y="1520644"/>
            <a:ext cx="4779169" cy="415883"/>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250331637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38913" y="1733963"/>
            <a:ext cx="2386520" cy="415498"/>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3267075" y="1733964"/>
            <a:ext cx="5439966" cy="323165"/>
          </a:xfrm>
        </p:spPr>
        <p:txBody>
          <a:bodyPr anchor="t"/>
          <a:lstStyle>
            <a:lvl1pPr marL="173831" indent="-173831">
              <a:spcAft>
                <a:spcPts val="45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438912" y="1515877"/>
            <a:ext cx="238658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9266791" y="-153100"/>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3265893" y="1515877"/>
            <a:ext cx="5441149"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71923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2365191"/>
            <a:ext cx="2386520" cy="4154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2411357"/>
            <a:ext cx="5000625" cy="323165"/>
          </a:xfrm>
        </p:spPr>
        <p:txBody>
          <a:bodyPr anchor="ctr"/>
          <a:lstStyle>
            <a:lvl1pPr marL="173831" indent="-173831">
              <a:spcAft>
                <a:spcPts val="45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3267075" y="1935366"/>
            <a:ext cx="0" cy="1277532"/>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9266791" y="-153100"/>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5712261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439748"/>
            <a:ext cx="2386520" cy="411940"/>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7" y="439748"/>
            <a:ext cx="1405334" cy="2134384"/>
          </a:xfrm>
        </p:spPr>
        <p:txBody>
          <a:bodyPr anchor="t">
            <a:noAutofit/>
          </a:bodyPr>
          <a:lstStyle>
            <a:lvl1pPr marL="173831" indent="-173831">
              <a:spcAft>
                <a:spcPts val="45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9266791" y="-153100"/>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5309422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441198" y="439748"/>
            <a:ext cx="1900763" cy="411940"/>
          </a:xfrm>
        </p:spPr>
        <p:txBody>
          <a:bodyPr anchor="t">
            <a:noAutofit/>
          </a:bodyPr>
          <a:lstStyle>
            <a:lvl1pPr>
              <a:defRPr sz="21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3277790" y="439748"/>
            <a:ext cx="1191816" cy="2134384"/>
          </a:xfrm>
        </p:spPr>
        <p:txBody>
          <a:bodyPr anchor="t">
            <a:noAutofit/>
          </a:bodyPr>
          <a:lstStyle>
            <a:lvl1pPr marL="173831" indent="-173831">
              <a:spcAft>
                <a:spcPts val="45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5394723" y="439748"/>
            <a:ext cx="1188244" cy="2134384"/>
          </a:xfrm>
        </p:spPr>
        <p:txBody>
          <a:bodyPr anchor="t">
            <a:noAutofit/>
          </a:bodyPr>
          <a:lstStyle>
            <a:lvl1pPr marL="173831" indent="-173831">
              <a:spcAft>
                <a:spcPts val="45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3277790" y="2574131"/>
            <a:ext cx="1191816" cy="2134384"/>
          </a:xfrm>
        </p:spPr>
        <p:txBody>
          <a:bodyPr anchor="t">
            <a:noAutofit/>
          </a:bodyPr>
          <a:lstStyle>
            <a:lvl1pPr marL="173831" indent="-173831">
              <a:spcAft>
                <a:spcPts val="45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5394723" y="2574131"/>
            <a:ext cx="1188244" cy="2134384"/>
          </a:xfrm>
        </p:spPr>
        <p:txBody>
          <a:bodyPr anchor="t">
            <a:noAutofit/>
          </a:bodyPr>
          <a:lstStyle>
            <a:lvl1pPr marL="173831" indent="-173831">
              <a:spcAft>
                <a:spcPts val="45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7510462" y="439748"/>
            <a:ext cx="1196579" cy="2134384"/>
          </a:xfrm>
        </p:spPr>
        <p:txBody>
          <a:bodyPr anchor="t">
            <a:noAutofit/>
          </a:bodyPr>
          <a:lstStyle>
            <a:lvl1pPr marL="173831" indent="-173831">
              <a:spcAft>
                <a:spcPts val="45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7510462" y="2574131"/>
            <a:ext cx="1196579" cy="2134384"/>
          </a:xfrm>
        </p:spPr>
        <p:txBody>
          <a:bodyPr anchor="t">
            <a:noAutofit/>
          </a:bodyPr>
          <a:lstStyle>
            <a:lvl1pPr marL="173831" indent="-173831">
              <a:spcAft>
                <a:spcPts val="45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4548612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441198" y="439748"/>
            <a:ext cx="1900763" cy="411940"/>
          </a:xfrm>
        </p:spPr>
        <p:txBody>
          <a:bodyPr anchor="t">
            <a:noAutofit/>
          </a:bodyPr>
          <a:lstStyle>
            <a:lvl1pPr>
              <a:defRPr sz="21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3277790" y="721767"/>
            <a:ext cx="1191816" cy="1811987"/>
          </a:xfrm>
        </p:spPr>
        <p:txBody>
          <a:bodyPr anchor="t">
            <a:noAutofit/>
          </a:bodyPr>
          <a:lstStyle>
            <a:lvl1pPr marL="0" indent="0">
              <a:spcAft>
                <a:spcPts val="450"/>
              </a:spcAft>
              <a:buFont typeface="Wingdings" panose="05000000000000000000" pitchFamily="2" charset="2"/>
              <a:buNone/>
              <a:defRPr sz="105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5394723" y="721767"/>
            <a:ext cx="1188244" cy="1811987"/>
          </a:xfrm>
        </p:spPr>
        <p:txBody>
          <a:bodyPr anchor="t">
            <a:noAutofit/>
          </a:bodyPr>
          <a:lstStyle>
            <a:lvl1pPr marL="0" indent="0">
              <a:spcAft>
                <a:spcPts val="450"/>
              </a:spcAft>
              <a:buFont typeface="Wingdings" panose="05000000000000000000" pitchFamily="2" charset="2"/>
              <a:buNone/>
              <a:defRPr sz="105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3277790" y="2866877"/>
            <a:ext cx="1191816" cy="1841638"/>
          </a:xfrm>
        </p:spPr>
        <p:txBody>
          <a:bodyPr anchor="t">
            <a:noAutofit/>
          </a:bodyPr>
          <a:lstStyle>
            <a:lvl1pPr marL="0" indent="0">
              <a:spcAft>
                <a:spcPts val="450"/>
              </a:spcAft>
              <a:buFont typeface="Wingdings" panose="05000000000000000000" pitchFamily="2" charset="2"/>
              <a:buNone/>
              <a:defRPr sz="105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5394723" y="2866876"/>
            <a:ext cx="1188244" cy="1841639"/>
          </a:xfrm>
        </p:spPr>
        <p:txBody>
          <a:bodyPr anchor="t">
            <a:noAutofit/>
          </a:bodyPr>
          <a:lstStyle>
            <a:lvl1pPr marL="0" indent="0">
              <a:spcAft>
                <a:spcPts val="450"/>
              </a:spcAft>
              <a:buFont typeface="Wingdings" panose="05000000000000000000" pitchFamily="2" charset="2"/>
              <a:buNone/>
              <a:defRPr sz="105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7510462" y="726814"/>
            <a:ext cx="1196579" cy="1811987"/>
          </a:xfrm>
        </p:spPr>
        <p:txBody>
          <a:bodyPr anchor="t">
            <a:noAutofit/>
          </a:bodyPr>
          <a:lstStyle>
            <a:lvl1pPr marL="0" indent="0">
              <a:spcAft>
                <a:spcPts val="450"/>
              </a:spcAft>
              <a:buFont typeface="Wingdings" panose="05000000000000000000" pitchFamily="2" charset="2"/>
              <a:buNone/>
              <a:defRPr sz="105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7510462" y="2876971"/>
            <a:ext cx="1196579" cy="1831544"/>
          </a:xfrm>
        </p:spPr>
        <p:txBody>
          <a:bodyPr anchor="t">
            <a:noAutofit/>
          </a:bodyPr>
          <a:lstStyle>
            <a:lvl1pPr marL="0" indent="0">
              <a:spcAft>
                <a:spcPts val="450"/>
              </a:spcAft>
              <a:buFont typeface="Wingdings" panose="05000000000000000000" pitchFamily="2" charset="2"/>
              <a:buNone/>
              <a:defRPr sz="105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3277790" y="439749"/>
            <a:ext cx="1190700" cy="270250"/>
          </a:xfrm>
        </p:spPr>
        <p:txBody>
          <a:bodyPr anchor="b">
            <a:noAutofit/>
          </a:bodyPr>
          <a:lstStyle>
            <a:lvl1pPr marL="0" indent="0">
              <a:spcAft>
                <a:spcPts val="450"/>
              </a:spcAft>
              <a:buFont typeface="Wingdings" panose="05000000000000000000" pitchFamily="2" charset="2"/>
              <a:buNone/>
              <a:defRPr sz="15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5394721" y="439749"/>
            <a:ext cx="1188245" cy="270250"/>
          </a:xfrm>
        </p:spPr>
        <p:txBody>
          <a:bodyPr anchor="b">
            <a:noAutofit/>
          </a:bodyPr>
          <a:lstStyle>
            <a:lvl1pPr marL="0" indent="0">
              <a:spcAft>
                <a:spcPts val="450"/>
              </a:spcAft>
              <a:buFont typeface="Wingdings" panose="05000000000000000000" pitchFamily="2" charset="2"/>
              <a:buNone/>
              <a:defRPr sz="15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7510462" y="439749"/>
            <a:ext cx="1196579" cy="270250"/>
          </a:xfrm>
        </p:spPr>
        <p:txBody>
          <a:bodyPr anchor="b">
            <a:noAutofit/>
          </a:bodyPr>
          <a:lstStyle>
            <a:lvl1pPr marL="0" indent="0">
              <a:spcAft>
                <a:spcPts val="450"/>
              </a:spcAft>
              <a:buFont typeface="Wingdings" panose="05000000000000000000" pitchFamily="2" charset="2"/>
              <a:buNone/>
              <a:defRPr sz="15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3278906" y="2584227"/>
            <a:ext cx="1190700" cy="270250"/>
          </a:xfrm>
        </p:spPr>
        <p:txBody>
          <a:bodyPr anchor="b">
            <a:noAutofit/>
          </a:bodyPr>
          <a:lstStyle>
            <a:lvl1pPr marL="0" indent="0">
              <a:spcAft>
                <a:spcPts val="450"/>
              </a:spcAft>
              <a:buFont typeface="Wingdings" panose="05000000000000000000" pitchFamily="2" charset="2"/>
              <a:buNone/>
              <a:defRPr sz="15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5399204" y="2584226"/>
            <a:ext cx="1188245" cy="270250"/>
          </a:xfrm>
        </p:spPr>
        <p:txBody>
          <a:bodyPr anchor="b">
            <a:noAutofit/>
          </a:bodyPr>
          <a:lstStyle>
            <a:lvl1pPr marL="0" indent="0">
              <a:spcAft>
                <a:spcPts val="450"/>
              </a:spcAft>
              <a:buFont typeface="Wingdings" panose="05000000000000000000" pitchFamily="2" charset="2"/>
              <a:buNone/>
              <a:defRPr sz="15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7510462" y="2592857"/>
            <a:ext cx="1196579" cy="270250"/>
          </a:xfrm>
        </p:spPr>
        <p:txBody>
          <a:bodyPr anchor="b">
            <a:noAutofit/>
          </a:bodyPr>
          <a:lstStyle>
            <a:lvl1pPr marL="0" indent="0">
              <a:spcAft>
                <a:spcPts val="450"/>
              </a:spcAft>
              <a:buFont typeface="Wingdings" panose="05000000000000000000" pitchFamily="2" charset="2"/>
              <a:buNone/>
              <a:defRPr sz="15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438150" y="1078514"/>
            <a:ext cx="1903810" cy="938048"/>
          </a:xfrm>
        </p:spPr>
        <p:txBody>
          <a:bodyPr/>
          <a:lstStyle>
            <a:lvl1pPr marL="0" indent="0">
              <a:buNone/>
              <a:defRPr sz="1050">
                <a:solidFill>
                  <a:schemeClr val="tx1"/>
                </a:solidFill>
              </a:defRPr>
            </a:lvl1pPr>
            <a:lvl2pPr marL="171450" indent="0">
              <a:buNone/>
              <a:defRPr sz="1050">
                <a:solidFill>
                  <a:schemeClr val="tx1"/>
                </a:solidFill>
              </a:defRPr>
            </a:lvl2pPr>
            <a:lvl3pPr marL="342900" indent="0">
              <a:buNone/>
              <a:defRPr sz="1050">
                <a:solidFill>
                  <a:schemeClr val="tx1"/>
                </a:solidFill>
              </a:defRPr>
            </a:lvl3pPr>
            <a:lvl4pPr marL="496491" indent="0">
              <a:buNone/>
              <a:defRPr sz="1050">
                <a:solidFill>
                  <a:schemeClr val="tx1"/>
                </a:solidFill>
              </a:defRPr>
            </a:lvl4pPr>
            <a:lvl5pPr marL="641747" indent="0">
              <a:buNone/>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88553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3267075" cy="51482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439748"/>
            <a:ext cx="2386520" cy="234113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439748"/>
            <a:ext cx="5000625" cy="4266384"/>
          </a:xfrm>
        </p:spPr>
        <p:txBody>
          <a:bodyPr anchor="t">
            <a:noAutofit/>
          </a:bodyPr>
          <a:lstStyle>
            <a:lvl1pPr marL="173831" indent="-173831">
              <a:spcAft>
                <a:spcPts val="45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9266791" y="-153100"/>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41348078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IIFM">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3267075" cy="51482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439748"/>
            <a:ext cx="2386520" cy="234113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439748"/>
            <a:ext cx="5000625" cy="4266384"/>
          </a:xfrm>
        </p:spPr>
        <p:txBody>
          <a:bodyPr anchor="t">
            <a:noAutofit/>
          </a:bodyPr>
          <a:lstStyle>
            <a:lvl1pPr marL="173831" indent="-173831">
              <a:spcAft>
                <a:spcPts val="45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9266791" y="-153100"/>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79743727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1821020"/>
            <a:ext cx="3567113" cy="831767"/>
          </a:xfrm>
          <a:noFill/>
        </p:spPr>
        <p:txBody>
          <a:bodyPr wrap="square" lIns="0" tIns="0" rIns="0" bIns="0" anchor="b" anchorCtr="0">
            <a:spAutoFit/>
          </a:bodyPr>
          <a:lstStyle>
            <a:lvl1pPr>
              <a:defRPr sz="2700" spc="-38"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4552"/>
            <a:ext cx="3567113" cy="254151"/>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748"/>
            <a:ext cx="1024830" cy="219659"/>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4220766" y="219278"/>
            <a:ext cx="4702969" cy="323165"/>
          </a:xfrm>
        </p:spPr>
        <p:txBody>
          <a:bodyPr/>
          <a:lstStyle/>
          <a:p>
            <a:r>
              <a:rPr lang="en-US"/>
              <a:t>Click icon to add picture</a:t>
            </a:r>
          </a:p>
        </p:txBody>
      </p:sp>
    </p:spTree>
    <p:extLst>
      <p:ext uri="{BB962C8B-B14F-4D97-AF65-F5344CB8AC3E}">
        <p14:creationId xmlns:p14="http://schemas.microsoft.com/office/powerpoint/2010/main" val="1905511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3267075" cy="51482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439748"/>
            <a:ext cx="2386520" cy="234113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9266791" y="-153100"/>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3706417" y="944388"/>
            <a:ext cx="1953815" cy="993498"/>
          </a:xfrm>
        </p:spPr>
        <p:txBody>
          <a:bodyPr/>
          <a:lstStyle>
            <a:lvl1pPr marL="0" indent="0">
              <a:buNone/>
              <a:defRPr sz="1050">
                <a:latin typeface="+mj-lt"/>
              </a:defRPr>
            </a:lvl1pPr>
            <a:lvl2pPr marL="7144" indent="0">
              <a:buNone/>
              <a:tabLst/>
              <a:defRPr sz="900">
                <a:solidFill>
                  <a:schemeClr val="accent6"/>
                </a:solidFill>
                <a:latin typeface="+mn-lt"/>
              </a:defRPr>
            </a:lvl2pPr>
            <a:lvl3pPr marL="342900" indent="0">
              <a:buNone/>
              <a:defRPr sz="900">
                <a:latin typeface="+mn-lt"/>
              </a:defRPr>
            </a:lvl3pPr>
            <a:lvl4pPr marL="496491" indent="0">
              <a:buNone/>
              <a:defRPr sz="900">
                <a:latin typeface="+mn-lt"/>
              </a:defRPr>
            </a:lvl4pPr>
            <a:lvl5pPr marL="641747" indent="0">
              <a:buNone/>
              <a:defRPr sz="9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6516217" y="944388"/>
            <a:ext cx="1953815" cy="993498"/>
          </a:xfrm>
        </p:spPr>
        <p:txBody>
          <a:bodyPr/>
          <a:lstStyle>
            <a:lvl1pPr marL="0" indent="0">
              <a:buNone/>
              <a:defRPr sz="1050">
                <a:latin typeface="+mj-lt"/>
              </a:defRPr>
            </a:lvl1pPr>
            <a:lvl2pPr marL="7144" indent="0">
              <a:buNone/>
              <a:tabLst/>
              <a:defRPr sz="900">
                <a:solidFill>
                  <a:schemeClr val="accent6"/>
                </a:solidFill>
                <a:latin typeface="+mn-lt"/>
              </a:defRPr>
            </a:lvl2pPr>
            <a:lvl3pPr marL="342900" indent="0">
              <a:buNone/>
              <a:defRPr sz="900">
                <a:latin typeface="+mn-lt"/>
              </a:defRPr>
            </a:lvl3pPr>
            <a:lvl4pPr marL="496491" indent="0">
              <a:buNone/>
              <a:defRPr sz="900">
                <a:latin typeface="+mn-lt"/>
              </a:defRPr>
            </a:lvl4pPr>
            <a:lvl5pPr marL="641747" indent="0">
              <a:buNone/>
              <a:defRPr sz="9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3706492" y="2222573"/>
            <a:ext cx="1953815" cy="993498"/>
          </a:xfrm>
        </p:spPr>
        <p:txBody>
          <a:bodyPr/>
          <a:lstStyle>
            <a:lvl1pPr marL="0" indent="0">
              <a:buNone/>
              <a:defRPr sz="1050">
                <a:latin typeface="+mj-lt"/>
              </a:defRPr>
            </a:lvl1pPr>
            <a:lvl2pPr marL="7144" indent="0">
              <a:buNone/>
              <a:tabLst/>
              <a:defRPr sz="900">
                <a:solidFill>
                  <a:schemeClr val="accent6"/>
                </a:solidFill>
                <a:latin typeface="+mn-lt"/>
              </a:defRPr>
            </a:lvl2pPr>
            <a:lvl3pPr marL="342900" indent="0">
              <a:buNone/>
              <a:defRPr sz="900">
                <a:latin typeface="+mn-lt"/>
              </a:defRPr>
            </a:lvl3pPr>
            <a:lvl4pPr marL="496491" indent="0">
              <a:buNone/>
              <a:defRPr sz="900">
                <a:latin typeface="+mn-lt"/>
              </a:defRPr>
            </a:lvl4pPr>
            <a:lvl5pPr marL="641747" indent="0">
              <a:buNone/>
              <a:defRPr sz="9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6516292" y="2222573"/>
            <a:ext cx="1953815" cy="993498"/>
          </a:xfrm>
        </p:spPr>
        <p:txBody>
          <a:bodyPr/>
          <a:lstStyle>
            <a:lvl1pPr marL="0" indent="0">
              <a:buNone/>
              <a:defRPr sz="1050">
                <a:latin typeface="+mj-lt"/>
              </a:defRPr>
            </a:lvl1pPr>
            <a:lvl2pPr marL="7144" indent="0">
              <a:buNone/>
              <a:tabLst/>
              <a:defRPr sz="900">
                <a:solidFill>
                  <a:schemeClr val="accent6"/>
                </a:solidFill>
                <a:latin typeface="+mn-lt"/>
              </a:defRPr>
            </a:lvl2pPr>
            <a:lvl3pPr marL="342900" indent="0">
              <a:buNone/>
              <a:defRPr sz="900">
                <a:latin typeface="+mn-lt"/>
              </a:defRPr>
            </a:lvl3pPr>
            <a:lvl4pPr marL="496491" indent="0">
              <a:buNone/>
              <a:defRPr sz="900">
                <a:latin typeface="+mn-lt"/>
              </a:defRPr>
            </a:lvl4pPr>
            <a:lvl5pPr marL="641747" indent="0">
              <a:buNone/>
              <a:defRPr sz="9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3706492" y="3411917"/>
            <a:ext cx="1953815" cy="993498"/>
          </a:xfrm>
        </p:spPr>
        <p:txBody>
          <a:bodyPr/>
          <a:lstStyle>
            <a:lvl1pPr marL="0" indent="0">
              <a:buNone/>
              <a:defRPr sz="1050">
                <a:latin typeface="+mj-lt"/>
              </a:defRPr>
            </a:lvl1pPr>
            <a:lvl2pPr marL="7144" indent="0">
              <a:buNone/>
              <a:tabLst/>
              <a:defRPr sz="900">
                <a:solidFill>
                  <a:schemeClr val="accent6"/>
                </a:solidFill>
                <a:latin typeface="+mn-lt"/>
              </a:defRPr>
            </a:lvl2pPr>
            <a:lvl3pPr marL="342900" indent="0">
              <a:buNone/>
              <a:defRPr sz="900">
                <a:latin typeface="+mn-lt"/>
              </a:defRPr>
            </a:lvl3pPr>
            <a:lvl4pPr marL="496491" indent="0">
              <a:buNone/>
              <a:defRPr sz="900">
                <a:latin typeface="+mn-lt"/>
              </a:defRPr>
            </a:lvl4pPr>
            <a:lvl5pPr marL="641747" indent="0">
              <a:buNone/>
              <a:defRPr sz="9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6516292" y="3411917"/>
            <a:ext cx="1953815" cy="993498"/>
          </a:xfrm>
        </p:spPr>
        <p:txBody>
          <a:bodyPr/>
          <a:lstStyle>
            <a:lvl1pPr marL="0" indent="0">
              <a:buNone/>
              <a:defRPr sz="1050">
                <a:latin typeface="+mj-lt"/>
              </a:defRPr>
            </a:lvl1pPr>
            <a:lvl2pPr marL="7144" indent="0">
              <a:buNone/>
              <a:tabLst/>
              <a:defRPr sz="900">
                <a:solidFill>
                  <a:schemeClr val="accent6"/>
                </a:solidFill>
                <a:latin typeface="+mn-lt"/>
              </a:defRPr>
            </a:lvl2pPr>
            <a:lvl3pPr marL="342900" indent="0">
              <a:buNone/>
              <a:defRPr sz="900">
                <a:latin typeface="+mn-lt"/>
              </a:defRPr>
            </a:lvl3pPr>
            <a:lvl4pPr marL="496491" indent="0">
              <a:buNone/>
              <a:defRPr sz="900">
                <a:latin typeface="+mn-lt"/>
              </a:defRPr>
            </a:lvl4pPr>
            <a:lvl5pPr marL="641747" indent="0">
              <a:buNone/>
              <a:defRPr sz="9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16943549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3267075" cy="51482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439748"/>
            <a:ext cx="2386520" cy="234113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9266791" y="-153100"/>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6516217" y="539353"/>
            <a:ext cx="2190825" cy="276999"/>
          </a:xfrm>
        </p:spPr>
        <p:txBody>
          <a:bodyPr/>
          <a:lstStyle>
            <a:lvl1pPr marL="0" indent="0">
              <a:buNone/>
              <a:defRPr sz="1800">
                <a:latin typeface="+mj-lt"/>
              </a:defRPr>
            </a:lvl1pPr>
            <a:lvl2pPr marL="171450" indent="0">
              <a:buNone/>
              <a:defRPr/>
            </a:lvl2pPr>
            <a:lvl3pPr marL="342900" indent="0">
              <a:buNone/>
              <a:defRPr/>
            </a:lvl3pPr>
            <a:lvl4pPr marL="496491" indent="0">
              <a:buNone/>
              <a:defRPr/>
            </a:lvl4pPr>
            <a:lvl5pPr marL="641747"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6516216" y="1010739"/>
            <a:ext cx="2190826" cy="355811"/>
          </a:xfrm>
        </p:spPr>
        <p:txBody>
          <a:bodyPr/>
          <a:lstStyle>
            <a:lvl1pPr>
              <a:defRPr sz="1050">
                <a:solidFill>
                  <a:schemeClr val="accent6"/>
                </a:solidFill>
              </a:defRPr>
            </a:lvl1pPr>
            <a:lvl2pPr marL="171450" indent="0">
              <a:buNone/>
              <a:defRPr sz="1050">
                <a:solidFill>
                  <a:schemeClr val="accent6"/>
                </a:solidFill>
              </a:defRPr>
            </a:lvl2pPr>
            <a:lvl3pPr>
              <a:defRPr sz="1050">
                <a:solidFill>
                  <a:schemeClr val="accent6"/>
                </a:solidFill>
              </a:defRPr>
            </a:lvl3pPr>
            <a:lvl4pPr>
              <a:defRPr sz="1050">
                <a:solidFill>
                  <a:schemeClr val="accent6"/>
                </a:solidFill>
              </a:defRPr>
            </a:lvl4pPr>
            <a:lvl5pPr>
              <a:defRPr sz="105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3707904" y="539353"/>
            <a:ext cx="2190825" cy="276999"/>
          </a:xfrm>
        </p:spPr>
        <p:txBody>
          <a:bodyPr/>
          <a:lstStyle>
            <a:lvl1pPr marL="0" indent="0">
              <a:buNone/>
              <a:defRPr sz="1800">
                <a:latin typeface="+mj-lt"/>
              </a:defRPr>
            </a:lvl1pPr>
            <a:lvl2pPr marL="171450" indent="0">
              <a:buNone/>
              <a:defRPr/>
            </a:lvl2pPr>
            <a:lvl3pPr marL="342900" indent="0">
              <a:buNone/>
              <a:defRPr/>
            </a:lvl3pPr>
            <a:lvl4pPr marL="496491" indent="0">
              <a:buNone/>
              <a:defRPr/>
            </a:lvl4pPr>
            <a:lvl5pPr marL="641747"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3707904" y="1010739"/>
            <a:ext cx="2190826" cy="355811"/>
          </a:xfrm>
        </p:spPr>
        <p:txBody>
          <a:bodyPr/>
          <a:lstStyle>
            <a:lvl1pPr>
              <a:defRPr sz="1050">
                <a:solidFill>
                  <a:schemeClr val="accent6"/>
                </a:solidFill>
              </a:defRPr>
            </a:lvl1pPr>
            <a:lvl2pPr marL="171450" indent="0">
              <a:buNone/>
              <a:defRPr sz="1050">
                <a:solidFill>
                  <a:schemeClr val="accent6"/>
                </a:solidFill>
              </a:defRPr>
            </a:lvl2pPr>
            <a:lvl3pPr>
              <a:defRPr sz="1050">
                <a:solidFill>
                  <a:schemeClr val="accent6"/>
                </a:solidFill>
              </a:defRPr>
            </a:lvl3pPr>
            <a:lvl4pPr>
              <a:defRPr sz="1050">
                <a:solidFill>
                  <a:schemeClr val="accent6"/>
                </a:solidFill>
              </a:defRPr>
            </a:lvl4pPr>
            <a:lvl5pPr>
              <a:defRPr sz="105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6516291" y="1898423"/>
            <a:ext cx="2190825" cy="276999"/>
          </a:xfrm>
        </p:spPr>
        <p:txBody>
          <a:bodyPr/>
          <a:lstStyle>
            <a:lvl1pPr marL="0" indent="0">
              <a:buNone/>
              <a:defRPr sz="1800">
                <a:latin typeface="+mj-lt"/>
              </a:defRPr>
            </a:lvl1pPr>
            <a:lvl2pPr marL="171450" indent="0">
              <a:buNone/>
              <a:defRPr/>
            </a:lvl2pPr>
            <a:lvl3pPr marL="342900" indent="0">
              <a:buNone/>
              <a:defRPr/>
            </a:lvl3pPr>
            <a:lvl4pPr marL="496491" indent="0">
              <a:buNone/>
              <a:defRPr/>
            </a:lvl4pPr>
            <a:lvl5pPr marL="641747"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6516291" y="2369808"/>
            <a:ext cx="2190826" cy="355811"/>
          </a:xfrm>
        </p:spPr>
        <p:txBody>
          <a:bodyPr/>
          <a:lstStyle>
            <a:lvl1pPr>
              <a:defRPr sz="1050">
                <a:solidFill>
                  <a:schemeClr val="accent6"/>
                </a:solidFill>
              </a:defRPr>
            </a:lvl1pPr>
            <a:lvl2pPr marL="171450" indent="0">
              <a:buNone/>
              <a:defRPr sz="1050">
                <a:solidFill>
                  <a:schemeClr val="accent6"/>
                </a:solidFill>
              </a:defRPr>
            </a:lvl2pPr>
            <a:lvl3pPr>
              <a:defRPr sz="1050">
                <a:solidFill>
                  <a:schemeClr val="accent6"/>
                </a:solidFill>
              </a:defRPr>
            </a:lvl3pPr>
            <a:lvl4pPr>
              <a:defRPr sz="1050">
                <a:solidFill>
                  <a:schemeClr val="accent6"/>
                </a:solidFill>
              </a:defRPr>
            </a:lvl4pPr>
            <a:lvl5pPr>
              <a:defRPr sz="105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3707978" y="1898423"/>
            <a:ext cx="2190825" cy="276999"/>
          </a:xfrm>
        </p:spPr>
        <p:txBody>
          <a:bodyPr/>
          <a:lstStyle>
            <a:lvl1pPr marL="0" indent="0">
              <a:buNone/>
              <a:defRPr sz="1800">
                <a:latin typeface="+mj-lt"/>
              </a:defRPr>
            </a:lvl1pPr>
            <a:lvl2pPr marL="171450" indent="0">
              <a:buNone/>
              <a:defRPr/>
            </a:lvl2pPr>
            <a:lvl3pPr marL="342900" indent="0">
              <a:buNone/>
              <a:defRPr/>
            </a:lvl3pPr>
            <a:lvl4pPr marL="496491" indent="0">
              <a:buNone/>
              <a:defRPr/>
            </a:lvl4pPr>
            <a:lvl5pPr marL="641747"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3707978" y="2369808"/>
            <a:ext cx="2190826" cy="355811"/>
          </a:xfrm>
        </p:spPr>
        <p:txBody>
          <a:bodyPr/>
          <a:lstStyle>
            <a:lvl1pPr>
              <a:defRPr sz="1050">
                <a:solidFill>
                  <a:schemeClr val="accent6"/>
                </a:solidFill>
              </a:defRPr>
            </a:lvl1pPr>
            <a:lvl2pPr marL="171450" indent="0">
              <a:buNone/>
              <a:defRPr sz="1050">
                <a:solidFill>
                  <a:schemeClr val="accent6"/>
                </a:solidFill>
              </a:defRPr>
            </a:lvl2pPr>
            <a:lvl3pPr>
              <a:defRPr sz="1050">
                <a:solidFill>
                  <a:schemeClr val="accent6"/>
                </a:solidFill>
              </a:defRPr>
            </a:lvl3pPr>
            <a:lvl4pPr>
              <a:defRPr sz="1050">
                <a:solidFill>
                  <a:schemeClr val="accent6"/>
                </a:solidFill>
              </a:defRPr>
            </a:lvl4pPr>
            <a:lvl5pPr>
              <a:defRPr sz="105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6516291" y="3384506"/>
            <a:ext cx="2190825" cy="276999"/>
          </a:xfrm>
        </p:spPr>
        <p:txBody>
          <a:bodyPr/>
          <a:lstStyle>
            <a:lvl1pPr marL="0" indent="0">
              <a:buNone/>
              <a:defRPr sz="1800">
                <a:latin typeface="+mj-lt"/>
              </a:defRPr>
            </a:lvl1pPr>
            <a:lvl2pPr marL="171450" indent="0">
              <a:buNone/>
              <a:defRPr/>
            </a:lvl2pPr>
            <a:lvl3pPr marL="342900" indent="0">
              <a:buNone/>
              <a:defRPr/>
            </a:lvl3pPr>
            <a:lvl4pPr marL="496491" indent="0">
              <a:buNone/>
              <a:defRPr/>
            </a:lvl4pPr>
            <a:lvl5pPr marL="641747"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6516291" y="3855892"/>
            <a:ext cx="2190826" cy="355811"/>
          </a:xfrm>
        </p:spPr>
        <p:txBody>
          <a:bodyPr/>
          <a:lstStyle>
            <a:lvl1pPr>
              <a:defRPr sz="1050">
                <a:solidFill>
                  <a:schemeClr val="accent6"/>
                </a:solidFill>
              </a:defRPr>
            </a:lvl1pPr>
            <a:lvl2pPr marL="171450" indent="0">
              <a:buNone/>
              <a:defRPr sz="1050">
                <a:solidFill>
                  <a:schemeClr val="accent6"/>
                </a:solidFill>
              </a:defRPr>
            </a:lvl2pPr>
            <a:lvl3pPr>
              <a:defRPr sz="1050">
                <a:solidFill>
                  <a:schemeClr val="accent6"/>
                </a:solidFill>
              </a:defRPr>
            </a:lvl3pPr>
            <a:lvl4pPr>
              <a:defRPr sz="1050">
                <a:solidFill>
                  <a:schemeClr val="accent6"/>
                </a:solidFill>
              </a:defRPr>
            </a:lvl4pPr>
            <a:lvl5pPr>
              <a:defRPr sz="105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3707978" y="3384506"/>
            <a:ext cx="2190825" cy="276999"/>
          </a:xfrm>
        </p:spPr>
        <p:txBody>
          <a:bodyPr/>
          <a:lstStyle>
            <a:lvl1pPr marL="0" indent="0">
              <a:buNone/>
              <a:defRPr sz="1800">
                <a:latin typeface="+mj-lt"/>
              </a:defRPr>
            </a:lvl1pPr>
            <a:lvl2pPr marL="171450" indent="0">
              <a:buNone/>
              <a:defRPr/>
            </a:lvl2pPr>
            <a:lvl3pPr marL="342900" indent="0">
              <a:buNone/>
              <a:defRPr/>
            </a:lvl3pPr>
            <a:lvl4pPr marL="496491" indent="0">
              <a:buNone/>
              <a:defRPr/>
            </a:lvl4pPr>
            <a:lvl5pPr marL="641747"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3707978" y="3855892"/>
            <a:ext cx="2190826" cy="355811"/>
          </a:xfrm>
        </p:spPr>
        <p:txBody>
          <a:bodyPr/>
          <a:lstStyle>
            <a:lvl1pPr>
              <a:defRPr sz="1050">
                <a:solidFill>
                  <a:schemeClr val="accent6"/>
                </a:solidFill>
              </a:defRPr>
            </a:lvl1pPr>
            <a:lvl2pPr marL="171450" indent="0">
              <a:buNone/>
              <a:defRPr sz="1050">
                <a:solidFill>
                  <a:schemeClr val="accent6"/>
                </a:solidFill>
              </a:defRPr>
            </a:lvl2pPr>
            <a:lvl3pPr>
              <a:defRPr sz="1050">
                <a:solidFill>
                  <a:schemeClr val="accent6"/>
                </a:solidFill>
              </a:defRPr>
            </a:lvl3pPr>
            <a:lvl4pPr>
              <a:defRPr sz="1050">
                <a:solidFill>
                  <a:schemeClr val="accent6"/>
                </a:solidFill>
              </a:defRPr>
            </a:lvl4pPr>
            <a:lvl5pPr>
              <a:defRPr sz="105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25263700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3267075" cy="51482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439748"/>
            <a:ext cx="2386520" cy="432210"/>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38150" y="965397"/>
            <a:ext cx="2390775" cy="3740736"/>
          </a:xfrm>
        </p:spPr>
        <p:txBody>
          <a:bodyPr anchor="t">
            <a:noAutofit/>
          </a:bodyPr>
          <a:lstStyle>
            <a:lvl1pPr marL="0" indent="0">
              <a:spcAft>
                <a:spcPts val="450"/>
              </a:spcAft>
              <a:buFont typeface="Wingdings" panose="05000000000000000000" pitchFamily="2" charset="2"/>
              <a:buNone/>
              <a:defRPr sz="15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9266791" y="-153100"/>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4084487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5876925" y="0"/>
            <a:ext cx="3267075" cy="51482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38151" y="439748"/>
            <a:ext cx="4566047" cy="456946"/>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6271054" y="439748"/>
            <a:ext cx="2435987" cy="4266384"/>
          </a:xfrm>
        </p:spPr>
        <p:txBody>
          <a:bodyPr anchor="t">
            <a:noAutofit/>
          </a:bodyPr>
          <a:lstStyle>
            <a:lvl1pPr marL="0" indent="0">
              <a:spcAft>
                <a:spcPts val="450"/>
              </a:spcAft>
              <a:buFont typeface="Wingdings" panose="05000000000000000000" pitchFamily="2" charset="2"/>
              <a:buNone/>
              <a:defRPr sz="15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9266791" y="-153100"/>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438151" y="898395"/>
            <a:ext cx="4566047" cy="1675736"/>
          </a:xfrm>
        </p:spPr>
        <p:txBody>
          <a:bodyPr anchor="t">
            <a:noAutofit/>
          </a:bodyPr>
          <a:lstStyle>
            <a:lvl1pPr marL="0" indent="0">
              <a:spcAft>
                <a:spcPts val="450"/>
              </a:spcAft>
              <a:buFont typeface="Wingdings" panose="05000000000000000000" pitchFamily="2" charset="2"/>
              <a:buNone/>
              <a:defRPr sz="15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907807009"/>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439748"/>
            <a:ext cx="2386520" cy="4266385"/>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439748"/>
            <a:ext cx="5000625" cy="4266384"/>
          </a:xfrm>
        </p:spPr>
        <p:txBody>
          <a:bodyPr anchor="ctr">
            <a:noAutofit/>
          </a:bodyPr>
          <a:lstStyle>
            <a:lvl1pPr marL="0" indent="0">
              <a:spcAft>
                <a:spcPts val="45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3267075" y="1935366"/>
            <a:ext cx="0" cy="1277532"/>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9266791" y="-153100"/>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0249427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4572000" y="1493464"/>
            <a:ext cx="0" cy="216133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441197" y="439748"/>
            <a:ext cx="3671222" cy="4266385"/>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5004197" y="439748"/>
            <a:ext cx="3702844" cy="4266384"/>
          </a:xfrm>
        </p:spPr>
        <p:txBody>
          <a:bodyPr anchor="ctr">
            <a:noAutofit/>
          </a:bodyPr>
          <a:lstStyle>
            <a:lvl1pPr marL="0" indent="0">
              <a:spcAft>
                <a:spcPts val="45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1142045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0" y="0"/>
            <a:ext cx="4469606" cy="51482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441198" y="439748"/>
            <a:ext cx="3545015" cy="638766"/>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4680348" y="1522668"/>
            <a:ext cx="40266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438151" y="1514686"/>
            <a:ext cx="2611040" cy="1745093"/>
          </a:xfrm>
        </p:spPr>
        <p:txBody>
          <a:bodyPr/>
          <a:lstStyle>
            <a:lvl1pPr marL="0" indent="0">
              <a:lnSpc>
                <a:spcPct val="100000"/>
              </a:lnSpc>
              <a:buNone/>
              <a:defRPr sz="1350">
                <a:solidFill>
                  <a:schemeClr val="bg1"/>
                </a:solidFill>
              </a:defRPr>
            </a:lvl1pPr>
            <a:lvl2pPr marL="171450" indent="0">
              <a:buNone/>
              <a:defRPr sz="1350">
                <a:solidFill>
                  <a:schemeClr val="bg1"/>
                </a:solidFill>
              </a:defRPr>
            </a:lvl2pPr>
            <a:lvl3pPr marL="342900" indent="0">
              <a:buNone/>
              <a:defRPr sz="1350">
                <a:solidFill>
                  <a:schemeClr val="bg1"/>
                </a:solidFill>
              </a:defRPr>
            </a:lvl3pPr>
            <a:lvl4pPr marL="496491" indent="0">
              <a:buNone/>
              <a:defRPr sz="1350">
                <a:solidFill>
                  <a:schemeClr val="bg1"/>
                </a:solidFill>
              </a:defRPr>
            </a:lvl4pPr>
            <a:lvl5pPr marL="641747" indent="0">
              <a:buNone/>
              <a:defRPr sz="1350">
                <a:solidFill>
                  <a:schemeClr val="bg1"/>
                </a:solidFill>
              </a:defRPr>
            </a:lvl5pPr>
          </a:lstStyle>
          <a:p>
            <a:pPr>
              <a:lnSpc>
                <a:spcPct val="100000"/>
              </a:lnSpc>
            </a:pPr>
            <a:r>
              <a:rPr lang="en-US" sz="135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350" b="0">
              <a:solidFill>
                <a:schemeClr val="bg1"/>
              </a:solidFill>
              <a:latin typeface="Segoe UI" panose="020B0502040204020203" pitchFamily="34" charset="0"/>
              <a:cs typeface="Segoe UI" panose="020B0502040204020203" pitchFamily="34" charset="0"/>
            </a:endParaRPr>
          </a:p>
          <a:p>
            <a:pPr>
              <a:lnSpc>
                <a:spcPct val="100000"/>
              </a:lnSpc>
            </a:pPr>
            <a:r>
              <a:rPr lang="en-US" sz="135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4680348" y="439748"/>
            <a:ext cx="1197769" cy="486225"/>
          </a:xfrm>
        </p:spPr>
        <p:txBody>
          <a:bodyPr anchor="ctr">
            <a:noAutofit/>
          </a:bodyPr>
          <a:lstStyle>
            <a:lvl1pPr marL="0" indent="0" algn="ctr">
              <a:buNone/>
              <a:defRPr sz="2700">
                <a:latin typeface="+mj-lt"/>
              </a:defRPr>
            </a:lvl1pPr>
            <a:lvl2pPr>
              <a:defRPr sz="2700">
                <a:latin typeface="+mj-lt"/>
              </a:defRPr>
            </a:lvl2pPr>
            <a:lvl3pPr>
              <a:defRPr sz="2700">
                <a:latin typeface="+mj-lt"/>
              </a:defRPr>
            </a:lvl3pPr>
            <a:lvl4pPr>
              <a:defRPr sz="2700">
                <a:latin typeface="+mj-lt"/>
              </a:defRPr>
            </a:lvl4pPr>
            <a:lvl5pPr>
              <a:defRPr sz="27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6111479" y="439748"/>
            <a:ext cx="1170458" cy="486225"/>
          </a:xfrm>
        </p:spPr>
        <p:txBody>
          <a:bodyPr anchor="ctr">
            <a:noAutofit/>
          </a:bodyPr>
          <a:lstStyle>
            <a:lvl1pPr marL="0" indent="0" algn="ctr">
              <a:buNone/>
              <a:defRPr sz="2700">
                <a:latin typeface="+mj-lt"/>
              </a:defRPr>
            </a:lvl1pPr>
            <a:lvl2pPr>
              <a:defRPr sz="2700">
                <a:latin typeface="+mj-lt"/>
              </a:defRPr>
            </a:lvl2pPr>
            <a:lvl3pPr>
              <a:defRPr sz="2700">
                <a:latin typeface="+mj-lt"/>
              </a:defRPr>
            </a:lvl3pPr>
            <a:lvl4pPr>
              <a:defRPr sz="2700">
                <a:latin typeface="+mj-lt"/>
              </a:defRPr>
            </a:lvl4pPr>
            <a:lvl5pPr>
              <a:defRPr sz="27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7510463" y="439748"/>
            <a:ext cx="1196579" cy="486225"/>
          </a:xfrm>
        </p:spPr>
        <p:txBody>
          <a:bodyPr anchor="ctr">
            <a:noAutofit/>
          </a:bodyPr>
          <a:lstStyle>
            <a:lvl1pPr marL="0" indent="0" algn="ctr">
              <a:buNone/>
              <a:defRPr sz="2700">
                <a:latin typeface="+mj-lt"/>
              </a:defRPr>
            </a:lvl1pPr>
            <a:lvl2pPr>
              <a:defRPr sz="2700">
                <a:latin typeface="+mj-lt"/>
              </a:defRPr>
            </a:lvl2pPr>
            <a:lvl3pPr>
              <a:defRPr sz="2700">
                <a:latin typeface="+mj-lt"/>
              </a:defRPr>
            </a:lvl3pPr>
            <a:lvl4pPr>
              <a:defRPr sz="2700">
                <a:latin typeface="+mj-lt"/>
              </a:defRPr>
            </a:lvl4pPr>
            <a:lvl5pPr>
              <a:defRPr sz="27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4680347" y="925973"/>
            <a:ext cx="1178719" cy="458814"/>
          </a:xfrm>
        </p:spPr>
        <p:txBody>
          <a:bodyPr anchor="ctr">
            <a:noAutofit/>
          </a:bodyPr>
          <a:lstStyle>
            <a:lvl1pPr marL="0" indent="0" algn="ctr">
              <a:buNone/>
              <a:defRPr sz="1050">
                <a:solidFill>
                  <a:schemeClr val="accent6"/>
                </a:solidFill>
              </a:defRPr>
            </a:lvl1pPr>
            <a:lvl2pPr marL="171450" indent="0">
              <a:buNone/>
              <a:defRPr sz="1050"/>
            </a:lvl2pPr>
            <a:lvl3pPr marL="342900" indent="0">
              <a:buNone/>
              <a:defRPr sz="1050"/>
            </a:lvl3pPr>
            <a:lvl4pPr marL="496491" indent="0">
              <a:buNone/>
              <a:defRPr sz="1050"/>
            </a:lvl4pPr>
            <a:lvl5pPr marL="641747" indent="0">
              <a:buNone/>
              <a:defRPr sz="105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6111479" y="925973"/>
            <a:ext cx="1178719" cy="458814"/>
          </a:xfrm>
        </p:spPr>
        <p:txBody>
          <a:bodyPr anchor="ctr">
            <a:noAutofit/>
          </a:bodyPr>
          <a:lstStyle>
            <a:lvl1pPr marL="0" indent="0" algn="ctr">
              <a:buNone/>
              <a:defRPr sz="1050">
                <a:solidFill>
                  <a:schemeClr val="accent6"/>
                </a:solidFill>
              </a:defRPr>
            </a:lvl1pPr>
            <a:lvl2pPr marL="171450" indent="0">
              <a:buNone/>
              <a:defRPr sz="1050"/>
            </a:lvl2pPr>
            <a:lvl3pPr marL="342900" indent="0">
              <a:buNone/>
              <a:defRPr sz="1050"/>
            </a:lvl3pPr>
            <a:lvl4pPr marL="496491" indent="0">
              <a:buNone/>
              <a:defRPr sz="1050"/>
            </a:lvl4pPr>
            <a:lvl5pPr marL="641747" indent="0">
              <a:buNone/>
              <a:defRPr sz="105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7510462" y="925973"/>
            <a:ext cx="1196579" cy="458814"/>
          </a:xfrm>
        </p:spPr>
        <p:txBody>
          <a:bodyPr anchor="ctr">
            <a:noAutofit/>
          </a:bodyPr>
          <a:lstStyle>
            <a:lvl1pPr marL="0" indent="0" algn="ctr">
              <a:buNone/>
              <a:defRPr sz="1050">
                <a:solidFill>
                  <a:schemeClr val="accent6"/>
                </a:solidFill>
              </a:defRPr>
            </a:lvl1pPr>
            <a:lvl2pPr marL="171450" indent="0">
              <a:buNone/>
              <a:defRPr sz="1050"/>
            </a:lvl2pPr>
            <a:lvl3pPr marL="342900" indent="0">
              <a:buNone/>
              <a:defRPr sz="1050"/>
            </a:lvl3pPr>
            <a:lvl4pPr marL="496491" indent="0">
              <a:buNone/>
              <a:defRPr sz="1050"/>
            </a:lvl4pPr>
            <a:lvl5pPr marL="641747" indent="0">
              <a:buNone/>
              <a:defRPr sz="105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4680348" y="1514686"/>
            <a:ext cx="3317081" cy="528656"/>
          </a:xfrm>
        </p:spPr>
        <p:txBody>
          <a:bodyPr lIns="90000" tIns="46800" rIns="90000" bIns="46800" anchor="b">
            <a:noAutofit/>
          </a:bodyPr>
          <a:lstStyle>
            <a:lvl1pPr marL="0" indent="0">
              <a:buNone/>
              <a:defRPr sz="1800">
                <a:latin typeface="+mj-lt"/>
              </a:defRPr>
            </a:lvl1pPr>
            <a:lvl2pPr marL="171450" indent="0">
              <a:buNone/>
              <a:defRPr>
                <a:latin typeface="+mj-lt"/>
              </a:defRPr>
            </a:lvl2pPr>
            <a:lvl3pPr marL="342900" indent="0">
              <a:buNone/>
              <a:defRPr>
                <a:latin typeface="+mj-lt"/>
              </a:defRPr>
            </a:lvl3pPr>
            <a:lvl4pPr marL="496491" indent="0">
              <a:buNone/>
              <a:defRPr>
                <a:latin typeface="+mj-lt"/>
              </a:defRPr>
            </a:lvl4pPr>
            <a:lvl5pPr marL="641747"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4680348" y="2234904"/>
            <a:ext cx="4026694" cy="862035"/>
          </a:xfrm>
        </p:spPr>
        <p:txBody>
          <a:bodyPr lIns="90000" tIns="46800" rIns="90000" bIns="46800">
            <a:noAutofit/>
          </a:bodyPr>
          <a:lstStyle>
            <a:lvl1pPr marL="0" indent="0">
              <a:buNone/>
              <a:defRPr sz="1050">
                <a:solidFill>
                  <a:schemeClr val="accent6"/>
                </a:solidFill>
              </a:defRPr>
            </a:lvl1pPr>
            <a:lvl2pPr marL="171450" indent="0">
              <a:buNone/>
              <a:defRPr>
                <a:solidFill>
                  <a:schemeClr val="accent6"/>
                </a:solidFill>
              </a:defRPr>
            </a:lvl2pPr>
            <a:lvl3pPr marL="342900" indent="0">
              <a:buNone/>
              <a:defRPr>
                <a:solidFill>
                  <a:schemeClr val="accent6"/>
                </a:solidFill>
              </a:defRPr>
            </a:lvl3pPr>
            <a:lvl4pPr marL="496491" indent="0">
              <a:buNone/>
              <a:defRPr>
                <a:solidFill>
                  <a:schemeClr val="accent6"/>
                </a:solidFill>
              </a:defRPr>
            </a:lvl4pPr>
            <a:lvl5pPr marL="641747"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4680348" y="3123879"/>
            <a:ext cx="3317081" cy="528656"/>
          </a:xfrm>
        </p:spPr>
        <p:txBody>
          <a:bodyPr lIns="90000" tIns="46800" rIns="90000" bIns="46800" anchor="b">
            <a:noAutofit/>
          </a:bodyPr>
          <a:lstStyle>
            <a:lvl1pPr marL="0" indent="0">
              <a:buNone/>
              <a:defRPr sz="1800">
                <a:latin typeface="+mj-lt"/>
              </a:defRPr>
            </a:lvl1pPr>
            <a:lvl2pPr marL="171450" indent="0">
              <a:buNone/>
              <a:defRPr>
                <a:latin typeface="+mj-lt"/>
              </a:defRPr>
            </a:lvl2pPr>
            <a:lvl3pPr marL="342900" indent="0">
              <a:buNone/>
              <a:defRPr>
                <a:latin typeface="+mj-lt"/>
              </a:defRPr>
            </a:lvl3pPr>
            <a:lvl4pPr marL="496491" indent="0">
              <a:buNone/>
              <a:defRPr>
                <a:latin typeface="+mj-lt"/>
              </a:defRPr>
            </a:lvl4pPr>
            <a:lvl5pPr marL="641747"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4680348" y="3844098"/>
            <a:ext cx="4026694" cy="862035"/>
          </a:xfrm>
        </p:spPr>
        <p:txBody>
          <a:bodyPr lIns="90000" tIns="46800" rIns="90000" bIns="46800">
            <a:noAutofit/>
          </a:bodyPr>
          <a:lstStyle>
            <a:lvl1pPr marL="0" indent="0">
              <a:buNone/>
              <a:defRPr sz="1050">
                <a:solidFill>
                  <a:schemeClr val="accent6"/>
                </a:solidFill>
              </a:defRPr>
            </a:lvl1pPr>
            <a:lvl2pPr marL="171450" indent="0">
              <a:buNone/>
              <a:defRPr>
                <a:solidFill>
                  <a:schemeClr val="accent6"/>
                </a:solidFill>
              </a:defRPr>
            </a:lvl2pPr>
            <a:lvl3pPr marL="342900" indent="0">
              <a:buNone/>
              <a:defRPr>
                <a:solidFill>
                  <a:schemeClr val="accent6"/>
                </a:solidFill>
              </a:defRPr>
            </a:lvl3pPr>
            <a:lvl4pPr marL="496491" indent="0">
              <a:buNone/>
              <a:defRPr>
                <a:solidFill>
                  <a:schemeClr val="accent6"/>
                </a:solidFill>
              </a:defRPr>
            </a:lvl4pPr>
            <a:lvl5pPr marL="641747"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262510307"/>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3049192" cy="51482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441198" y="439748"/>
            <a:ext cx="2118647" cy="638766"/>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5394722" y="1079262"/>
            <a:ext cx="2876550" cy="207942"/>
          </a:xfrm>
        </p:spPr>
        <p:txBody>
          <a:bodyPr/>
          <a:lstStyle>
            <a:lvl1pPr marL="0" indent="0">
              <a:buNone/>
              <a:defRPr sz="1350">
                <a:latin typeface="+mj-lt"/>
              </a:defRPr>
            </a:lvl1pPr>
            <a:lvl2pPr marL="171450" indent="0">
              <a:buNone/>
              <a:defRPr sz="1350">
                <a:latin typeface="+mj-lt"/>
              </a:defRPr>
            </a:lvl2pPr>
            <a:lvl3pPr marL="342900" indent="0">
              <a:buNone/>
              <a:defRPr sz="1350">
                <a:latin typeface="+mj-lt"/>
              </a:defRPr>
            </a:lvl3pPr>
            <a:lvl4pPr marL="496491" indent="0">
              <a:buNone/>
              <a:defRPr sz="1350">
                <a:latin typeface="+mj-lt"/>
              </a:defRPr>
            </a:lvl4pPr>
            <a:lvl5pPr marL="641747" indent="0">
              <a:buNone/>
              <a:defRPr sz="135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5394722" y="1352953"/>
            <a:ext cx="2876550" cy="161733"/>
          </a:xfrm>
        </p:spPr>
        <p:txBody>
          <a:bodyPr/>
          <a:lstStyle>
            <a:lvl1pPr marL="0" indent="0">
              <a:buNone/>
              <a:defRPr sz="1050"/>
            </a:lvl1pPr>
            <a:lvl2pPr marL="171450" indent="0">
              <a:buNone/>
              <a:defRPr sz="1050"/>
            </a:lvl2pPr>
            <a:lvl3pPr marL="342900" indent="0">
              <a:buNone/>
              <a:defRPr sz="1050"/>
            </a:lvl3pPr>
            <a:lvl4pPr marL="496491" indent="0">
              <a:buNone/>
              <a:defRPr sz="1050"/>
            </a:lvl4pPr>
            <a:lvl5pPr marL="641747" indent="0">
              <a:buNone/>
              <a:defRPr sz="105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5394723" y="1652233"/>
            <a:ext cx="2876549" cy="692497"/>
          </a:xfrm>
        </p:spPr>
        <p:txBody>
          <a:bodyPr/>
          <a:lstStyle>
            <a:lvl1pPr marL="0" marR="0" indent="0" algn="l"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sz="900">
                <a:solidFill>
                  <a:schemeClr val="accent6"/>
                </a:solidFill>
              </a:defRPr>
            </a:lvl1pPr>
            <a:lvl2pPr marL="171450" indent="0">
              <a:buNone/>
              <a:defRPr/>
            </a:lvl2pPr>
            <a:lvl3pPr marL="342900" indent="0">
              <a:buNone/>
              <a:defRPr/>
            </a:lvl3pPr>
            <a:lvl4pPr marL="496491" indent="0">
              <a:buNone/>
              <a:defRPr/>
            </a:lvl4pPr>
            <a:lvl5pPr marL="641747" indent="0">
              <a:buNone/>
              <a:defRPr/>
            </a:lvl5pPr>
          </a:lstStyle>
          <a:p>
            <a:pPr marL="0" marR="0" lvl="0" indent="0" algn="l"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900" b="0">
                <a:solidFill>
                  <a:srgbClr val="505050"/>
                </a:solidFill>
                <a:latin typeface="Segoe UI" panose="020B0502040204020203" pitchFamily="34" charset="0"/>
                <a:cs typeface="Segoe UI" panose="020B0502040204020203" pitchFamily="34" charset="0"/>
              </a:rPr>
              <a:t>About: Lorem ipsum dolor sit </a:t>
            </a:r>
            <a:r>
              <a:rPr lang="en-US" sz="900" b="0" err="1">
                <a:solidFill>
                  <a:srgbClr val="505050"/>
                </a:solidFill>
                <a:latin typeface="Segoe UI" panose="020B0502040204020203" pitchFamily="34" charset="0"/>
                <a:cs typeface="Segoe UI" panose="020B0502040204020203" pitchFamily="34" charset="0"/>
              </a:rPr>
              <a:t>amet</a:t>
            </a:r>
            <a:r>
              <a:rPr lang="en-US" sz="900" b="0">
                <a:solidFill>
                  <a:srgbClr val="505050"/>
                </a:solidFill>
                <a:latin typeface="Segoe UI" panose="020B0502040204020203" pitchFamily="34" charset="0"/>
                <a:cs typeface="Segoe UI" panose="020B0502040204020203" pitchFamily="34" charset="0"/>
              </a:rPr>
              <a:t>, </a:t>
            </a:r>
            <a:r>
              <a:rPr lang="en-US" sz="900" b="0" err="1">
                <a:solidFill>
                  <a:srgbClr val="505050"/>
                </a:solidFill>
                <a:latin typeface="Segoe UI" panose="020B0502040204020203" pitchFamily="34" charset="0"/>
                <a:cs typeface="Segoe UI" panose="020B0502040204020203" pitchFamily="34" charset="0"/>
              </a:rPr>
              <a:t>consectetur</a:t>
            </a:r>
            <a:r>
              <a:rPr lang="en-US" sz="900" b="0">
                <a:solidFill>
                  <a:srgbClr val="505050"/>
                </a:solidFill>
                <a:latin typeface="Segoe UI" panose="020B0502040204020203" pitchFamily="34" charset="0"/>
                <a:cs typeface="Segoe UI" panose="020B0502040204020203" pitchFamily="34" charset="0"/>
              </a:rPr>
              <a:t> </a:t>
            </a:r>
            <a:r>
              <a:rPr lang="en-US" sz="900" b="0" err="1">
                <a:solidFill>
                  <a:srgbClr val="505050"/>
                </a:solidFill>
                <a:latin typeface="Segoe UI" panose="020B0502040204020203" pitchFamily="34" charset="0"/>
                <a:cs typeface="Segoe UI" panose="020B0502040204020203" pitchFamily="34" charset="0"/>
              </a:rPr>
              <a:t>adipiscing</a:t>
            </a:r>
            <a:r>
              <a:rPr lang="en-US" sz="900" b="0">
                <a:solidFill>
                  <a:srgbClr val="505050"/>
                </a:solidFill>
                <a:latin typeface="Segoe UI" panose="020B0502040204020203" pitchFamily="34" charset="0"/>
                <a:cs typeface="Segoe UI" panose="020B0502040204020203" pitchFamily="34" charset="0"/>
              </a:rPr>
              <a:t> </a:t>
            </a:r>
            <a:r>
              <a:rPr lang="en-US" sz="900" b="0" err="1">
                <a:solidFill>
                  <a:srgbClr val="505050"/>
                </a:solidFill>
                <a:latin typeface="Segoe UI" panose="020B0502040204020203" pitchFamily="34" charset="0"/>
                <a:cs typeface="Segoe UI" panose="020B0502040204020203" pitchFamily="34" charset="0"/>
              </a:rPr>
              <a:t>elit</a:t>
            </a:r>
            <a:r>
              <a:rPr lang="en-US" sz="900" b="0">
                <a:solidFill>
                  <a:srgbClr val="505050"/>
                </a:solidFill>
                <a:latin typeface="Segoe UI" panose="020B0502040204020203" pitchFamily="34" charset="0"/>
                <a:cs typeface="Segoe UI" panose="020B0502040204020203" pitchFamily="34" charset="0"/>
              </a:rPr>
              <a:t>, sed do </a:t>
            </a:r>
            <a:r>
              <a:rPr lang="en-US" sz="900" b="0" err="1">
                <a:solidFill>
                  <a:srgbClr val="505050"/>
                </a:solidFill>
                <a:latin typeface="Segoe UI" panose="020B0502040204020203" pitchFamily="34" charset="0"/>
                <a:cs typeface="Segoe UI" panose="020B0502040204020203" pitchFamily="34" charset="0"/>
              </a:rPr>
              <a:t>eiusmod</a:t>
            </a:r>
            <a:r>
              <a:rPr lang="en-US" sz="900" b="0">
                <a:solidFill>
                  <a:srgbClr val="505050"/>
                </a:solidFill>
                <a:latin typeface="Segoe UI" panose="020B0502040204020203" pitchFamily="34" charset="0"/>
                <a:cs typeface="Segoe UI" panose="020B0502040204020203" pitchFamily="34" charset="0"/>
              </a:rPr>
              <a:t> </a:t>
            </a:r>
            <a:r>
              <a:rPr lang="en-US" sz="900" b="0" err="1">
                <a:solidFill>
                  <a:srgbClr val="505050"/>
                </a:solidFill>
                <a:latin typeface="Segoe UI" panose="020B0502040204020203" pitchFamily="34" charset="0"/>
                <a:cs typeface="Segoe UI" panose="020B0502040204020203" pitchFamily="34" charset="0"/>
              </a:rPr>
              <a:t>tempor</a:t>
            </a:r>
            <a:r>
              <a:rPr lang="en-US" sz="900" b="0">
                <a:solidFill>
                  <a:srgbClr val="505050"/>
                </a:solidFill>
                <a:latin typeface="Segoe UI" panose="020B0502040204020203" pitchFamily="34" charset="0"/>
                <a:cs typeface="Segoe UI" panose="020B0502040204020203" pitchFamily="34" charset="0"/>
              </a:rPr>
              <a:t> </a:t>
            </a:r>
            <a:r>
              <a:rPr lang="en-US" sz="900" b="0" err="1">
                <a:solidFill>
                  <a:srgbClr val="505050"/>
                </a:solidFill>
                <a:latin typeface="Segoe UI" panose="020B0502040204020203" pitchFamily="34" charset="0"/>
                <a:cs typeface="Segoe UI" panose="020B0502040204020203" pitchFamily="34" charset="0"/>
              </a:rPr>
              <a:t>incididunt</a:t>
            </a:r>
            <a:r>
              <a:rPr lang="en-US" sz="900" b="0">
                <a:solidFill>
                  <a:srgbClr val="505050"/>
                </a:solidFill>
                <a:latin typeface="Segoe UI" panose="020B0502040204020203" pitchFamily="34" charset="0"/>
                <a:cs typeface="Segoe UI" panose="020B0502040204020203" pitchFamily="34" charset="0"/>
              </a:rPr>
              <a:t> </a:t>
            </a:r>
            <a:r>
              <a:rPr lang="en-US" sz="900" b="0" err="1">
                <a:solidFill>
                  <a:srgbClr val="505050"/>
                </a:solidFill>
                <a:latin typeface="Segoe UI" panose="020B0502040204020203" pitchFamily="34" charset="0"/>
                <a:cs typeface="Segoe UI" panose="020B0502040204020203" pitchFamily="34" charset="0"/>
              </a:rPr>
              <a:t>ut</a:t>
            </a:r>
            <a:r>
              <a:rPr lang="en-US" sz="900" b="0">
                <a:solidFill>
                  <a:srgbClr val="505050"/>
                </a:solidFill>
                <a:latin typeface="Segoe UI" panose="020B0502040204020203" pitchFamily="34" charset="0"/>
                <a:cs typeface="Segoe UI" panose="020B0502040204020203" pitchFamily="34" charset="0"/>
              </a:rPr>
              <a:t> </a:t>
            </a:r>
            <a:r>
              <a:rPr lang="en-US" sz="900" b="0" err="1">
                <a:solidFill>
                  <a:srgbClr val="505050"/>
                </a:solidFill>
                <a:latin typeface="Segoe UI" panose="020B0502040204020203" pitchFamily="34" charset="0"/>
                <a:cs typeface="Segoe UI" panose="020B0502040204020203" pitchFamily="34" charset="0"/>
              </a:rPr>
              <a:t>labore</a:t>
            </a:r>
            <a:r>
              <a:rPr lang="en-US" sz="900" b="0">
                <a:solidFill>
                  <a:srgbClr val="505050"/>
                </a:solidFill>
                <a:latin typeface="Segoe UI" panose="020B0502040204020203" pitchFamily="34" charset="0"/>
                <a:cs typeface="Segoe UI" panose="020B0502040204020203" pitchFamily="34" charset="0"/>
              </a:rPr>
              <a:t> et dolore magna </a:t>
            </a:r>
            <a:r>
              <a:rPr lang="en-US" sz="900" b="0" err="1">
                <a:solidFill>
                  <a:srgbClr val="505050"/>
                </a:solidFill>
                <a:latin typeface="Segoe UI" panose="020B0502040204020203" pitchFamily="34" charset="0"/>
                <a:cs typeface="Segoe UI" panose="020B0502040204020203" pitchFamily="34" charset="0"/>
              </a:rPr>
              <a:t>aliqua</a:t>
            </a:r>
            <a:r>
              <a:rPr lang="en-US" sz="900" b="0">
                <a:solidFill>
                  <a:srgbClr val="505050"/>
                </a:solidFill>
                <a:latin typeface="Segoe UI" panose="020B0502040204020203" pitchFamily="34" charset="0"/>
                <a:cs typeface="Segoe UI" panose="020B0502040204020203" pitchFamily="34" charset="0"/>
              </a:rPr>
              <a:t>. Ut </a:t>
            </a:r>
            <a:r>
              <a:rPr lang="en-US" sz="900" b="0" err="1">
                <a:solidFill>
                  <a:srgbClr val="505050"/>
                </a:solidFill>
                <a:latin typeface="Segoe UI" panose="020B0502040204020203" pitchFamily="34" charset="0"/>
                <a:cs typeface="Segoe UI" panose="020B0502040204020203" pitchFamily="34" charset="0"/>
              </a:rPr>
              <a:t>enim</a:t>
            </a:r>
            <a:r>
              <a:rPr lang="en-US" sz="900" b="0">
                <a:solidFill>
                  <a:srgbClr val="505050"/>
                </a:solidFill>
                <a:latin typeface="Segoe UI" panose="020B0502040204020203" pitchFamily="34" charset="0"/>
                <a:cs typeface="Segoe UI" panose="020B0502040204020203" pitchFamily="34" charset="0"/>
              </a:rPr>
              <a:t> ad minim </a:t>
            </a:r>
            <a:r>
              <a:rPr lang="en-US" sz="900" b="0" err="1">
                <a:solidFill>
                  <a:srgbClr val="505050"/>
                </a:solidFill>
                <a:latin typeface="Segoe UI" panose="020B0502040204020203" pitchFamily="34" charset="0"/>
                <a:cs typeface="Segoe UI" panose="020B0502040204020203" pitchFamily="34" charset="0"/>
              </a:rPr>
              <a:t>veniam</a:t>
            </a:r>
            <a:r>
              <a:rPr lang="en-US" sz="900" b="0">
                <a:solidFill>
                  <a:srgbClr val="505050"/>
                </a:solidFill>
                <a:latin typeface="Segoe UI" panose="020B0502040204020203" pitchFamily="34" charset="0"/>
                <a:cs typeface="Segoe UI" panose="020B0502040204020203" pitchFamily="34" charset="0"/>
              </a:rPr>
              <a:t>, </a:t>
            </a:r>
            <a:r>
              <a:rPr lang="en-US" sz="900" b="0" err="1">
                <a:solidFill>
                  <a:srgbClr val="505050"/>
                </a:solidFill>
                <a:latin typeface="Segoe UI" panose="020B0502040204020203" pitchFamily="34" charset="0"/>
                <a:cs typeface="Segoe UI" panose="020B0502040204020203" pitchFamily="34" charset="0"/>
              </a:rPr>
              <a:t>quis</a:t>
            </a:r>
            <a:r>
              <a:rPr lang="en-US" sz="900" b="0">
                <a:solidFill>
                  <a:srgbClr val="505050"/>
                </a:solidFill>
                <a:latin typeface="Segoe UI" panose="020B0502040204020203" pitchFamily="34" charset="0"/>
                <a:cs typeface="Segoe UI" panose="020B0502040204020203" pitchFamily="34" charset="0"/>
              </a:rPr>
              <a:t> </a:t>
            </a:r>
            <a:r>
              <a:rPr lang="en-US" sz="900" b="0" err="1">
                <a:solidFill>
                  <a:srgbClr val="505050"/>
                </a:solidFill>
                <a:latin typeface="Segoe UI" panose="020B0502040204020203" pitchFamily="34" charset="0"/>
                <a:cs typeface="Segoe UI" panose="020B0502040204020203" pitchFamily="34" charset="0"/>
              </a:rPr>
              <a:t>nostrud</a:t>
            </a:r>
            <a:r>
              <a:rPr lang="en-US" sz="900" b="0">
                <a:solidFill>
                  <a:srgbClr val="505050"/>
                </a:solidFill>
                <a:latin typeface="Segoe UI" panose="020B0502040204020203" pitchFamily="34" charset="0"/>
                <a:cs typeface="Segoe UI" panose="020B0502040204020203" pitchFamily="34" charset="0"/>
              </a:rPr>
              <a:t> exercitation </a:t>
            </a:r>
            <a:r>
              <a:rPr lang="en-US" sz="900" b="0" err="1">
                <a:solidFill>
                  <a:srgbClr val="505050"/>
                </a:solidFill>
                <a:latin typeface="Segoe UI" panose="020B0502040204020203" pitchFamily="34" charset="0"/>
                <a:cs typeface="Segoe UI" panose="020B0502040204020203" pitchFamily="34" charset="0"/>
              </a:rPr>
              <a:t>ullamco</a:t>
            </a:r>
            <a:r>
              <a:rPr lang="en-US" sz="900" b="0">
                <a:solidFill>
                  <a:srgbClr val="505050"/>
                </a:solidFill>
                <a:latin typeface="Segoe UI" panose="020B0502040204020203" pitchFamily="34" charset="0"/>
                <a:cs typeface="Segoe UI" panose="020B0502040204020203" pitchFamily="34" charset="0"/>
              </a:rPr>
              <a:t> </a:t>
            </a:r>
            <a:r>
              <a:rPr lang="en-US" sz="900" b="0" err="1">
                <a:solidFill>
                  <a:srgbClr val="505050"/>
                </a:solidFill>
                <a:latin typeface="Segoe UI" panose="020B0502040204020203" pitchFamily="34" charset="0"/>
                <a:cs typeface="Segoe UI" panose="020B0502040204020203" pitchFamily="34" charset="0"/>
              </a:rPr>
              <a:t>laboris</a:t>
            </a:r>
            <a:r>
              <a:rPr lang="en-US" sz="900" b="0">
                <a:solidFill>
                  <a:srgbClr val="505050"/>
                </a:solidFill>
                <a:latin typeface="Segoe UI" panose="020B0502040204020203" pitchFamily="34" charset="0"/>
                <a:cs typeface="Segoe UI" panose="020B0502040204020203" pitchFamily="34" charset="0"/>
              </a:rPr>
              <a:t> nisi </a:t>
            </a:r>
            <a:r>
              <a:rPr lang="en-US" sz="900" b="0" err="1">
                <a:solidFill>
                  <a:srgbClr val="505050"/>
                </a:solidFill>
                <a:latin typeface="Segoe UI" panose="020B0502040204020203" pitchFamily="34" charset="0"/>
                <a:cs typeface="Segoe UI" panose="020B0502040204020203" pitchFamily="34" charset="0"/>
              </a:rPr>
              <a:t>ut</a:t>
            </a:r>
            <a:r>
              <a:rPr lang="en-US" sz="900" b="0">
                <a:solidFill>
                  <a:srgbClr val="505050"/>
                </a:solidFill>
                <a:latin typeface="Segoe UI" panose="020B0502040204020203" pitchFamily="34" charset="0"/>
                <a:cs typeface="Segoe UI" panose="020B0502040204020203" pitchFamily="34" charset="0"/>
              </a:rPr>
              <a:t> </a:t>
            </a:r>
            <a:r>
              <a:rPr lang="en-US" sz="900" b="0" err="1">
                <a:solidFill>
                  <a:srgbClr val="505050"/>
                </a:solidFill>
                <a:latin typeface="Segoe UI" panose="020B0502040204020203" pitchFamily="34" charset="0"/>
                <a:cs typeface="Segoe UI" panose="020B0502040204020203" pitchFamily="34" charset="0"/>
              </a:rPr>
              <a:t>aliquip</a:t>
            </a:r>
            <a:r>
              <a:rPr lang="en-US" sz="900" b="0">
                <a:solidFill>
                  <a:srgbClr val="505050"/>
                </a:solidFill>
                <a:latin typeface="Segoe UI" panose="020B0502040204020203" pitchFamily="34" charset="0"/>
                <a:cs typeface="Segoe UI" panose="020B0502040204020203" pitchFamily="34" charset="0"/>
              </a:rPr>
              <a:t> ex </a:t>
            </a:r>
            <a:r>
              <a:rPr lang="en-US" sz="900" b="0" err="1">
                <a:solidFill>
                  <a:srgbClr val="505050"/>
                </a:solidFill>
                <a:latin typeface="Segoe UI" panose="020B0502040204020203" pitchFamily="34" charset="0"/>
                <a:cs typeface="Segoe UI" panose="020B0502040204020203" pitchFamily="34" charset="0"/>
              </a:rPr>
              <a:t>ea</a:t>
            </a:r>
            <a:r>
              <a:rPr lang="en-US" sz="900" b="0">
                <a:solidFill>
                  <a:srgbClr val="505050"/>
                </a:solidFill>
                <a:latin typeface="Segoe UI" panose="020B0502040204020203" pitchFamily="34" charset="0"/>
                <a:cs typeface="Segoe UI" panose="020B0502040204020203" pitchFamily="34" charset="0"/>
              </a:rPr>
              <a:t> </a:t>
            </a:r>
            <a:r>
              <a:rPr lang="en-US" sz="900" b="0" err="1">
                <a:solidFill>
                  <a:srgbClr val="505050"/>
                </a:solidFill>
                <a:latin typeface="Segoe UI" panose="020B0502040204020203" pitchFamily="34" charset="0"/>
                <a:cs typeface="Segoe UI" panose="020B0502040204020203" pitchFamily="34" charset="0"/>
              </a:rPr>
              <a:t>commodo</a:t>
            </a:r>
            <a:r>
              <a:rPr lang="en-US" sz="900" b="0">
                <a:solidFill>
                  <a:srgbClr val="505050"/>
                </a:solidFill>
                <a:latin typeface="Segoe UI" panose="020B0502040204020203" pitchFamily="34" charset="0"/>
                <a:cs typeface="Segoe UI" panose="020B0502040204020203" pitchFamily="34" charset="0"/>
              </a:rPr>
              <a:t> </a:t>
            </a:r>
            <a:r>
              <a:rPr lang="en-US" sz="900" b="0" err="1">
                <a:solidFill>
                  <a:srgbClr val="505050"/>
                </a:solidFill>
                <a:latin typeface="Segoe UI" panose="020B0502040204020203" pitchFamily="34" charset="0"/>
                <a:cs typeface="Segoe UI" panose="020B0502040204020203" pitchFamily="34" charset="0"/>
              </a:rPr>
              <a:t>consequat</a:t>
            </a:r>
            <a:r>
              <a:rPr lang="en-US" sz="9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5394722" y="3222431"/>
            <a:ext cx="2876550" cy="207942"/>
          </a:xfrm>
        </p:spPr>
        <p:txBody>
          <a:bodyPr/>
          <a:lstStyle>
            <a:lvl1pPr marL="0" indent="0">
              <a:buNone/>
              <a:defRPr sz="1350">
                <a:latin typeface="+mj-lt"/>
              </a:defRPr>
            </a:lvl1pPr>
            <a:lvl2pPr marL="171450" indent="0">
              <a:buNone/>
              <a:defRPr sz="1350">
                <a:latin typeface="+mj-lt"/>
              </a:defRPr>
            </a:lvl2pPr>
            <a:lvl3pPr marL="342900" indent="0">
              <a:buNone/>
              <a:defRPr sz="1350">
                <a:latin typeface="+mj-lt"/>
              </a:defRPr>
            </a:lvl3pPr>
            <a:lvl4pPr marL="496491" indent="0">
              <a:buNone/>
              <a:defRPr sz="1350">
                <a:latin typeface="+mj-lt"/>
              </a:defRPr>
            </a:lvl4pPr>
            <a:lvl5pPr marL="641747" indent="0">
              <a:buNone/>
              <a:defRPr sz="135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5394722" y="3496122"/>
            <a:ext cx="2876550" cy="161733"/>
          </a:xfrm>
        </p:spPr>
        <p:txBody>
          <a:bodyPr/>
          <a:lstStyle>
            <a:lvl1pPr marL="0" indent="0">
              <a:buNone/>
              <a:defRPr sz="1050"/>
            </a:lvl1pPr>
            <a:lvl2pPr marL="171450" indent="0">
              <a:buNone/>
              <a:defRPr sz="1050"/>
            </a:lvl2pPr>
            <a:lvl3pPr marL="342900" indent="0">
              <a:buNone/>
              <a:defRPr sz="1050"/>
            </a:lvl3pPr>
            <a:lvl4pPr marL="496491" indent="0">
              <a:buNone/>
              <a:defRPr sz="1050"/>
            </a:lvl4pPr>
            <a:lvl5pPr marL="641747" indent="0">
              <a:buNone/>
              <a:defRPr sz="105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5394722" y="3795402"/>
            <a:ext cx="2876550" cy="692497"/>
          </a:xfrm>
        </p:spPr>
        <p:txBody>
          <a:bodyPr/>
          <a:lstStyle>
            <a:lvl1pPr marL="0" marR="0" indent="0" algn="l"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sz="900">
                <a:solidFill>
                  <a:schemeClr val="accent6"/>
                </a:solidFill>
              </a:defRPr>
            </a:lvl1pPr>
            <a:lvl2pPr marL="171450" indent="0">
              <a:buNone/>
              <a:defRPr/>
            </a:lvl2pPr>
            <a:lvl3pPr marL="342900" indent="0">
              <a:buNone/>
              <a:defRPr/>
            </a:lvl3pPr>
            <a:lvl4pPr marL="496491" indent="0">
              <a:buNone/>
              <a:defRPr/>
            </a:lvl4pPr>
            <a:lvl5pPr marL="641747" indent="0">
              <a:buNone/>
              <a:defRPr/>
            </a:lvl5pPr>
          </a:lstStyle>
          <a:p>
            <a:pPr marL="0" marR="0" lvl="0" indent="0" algn="l"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900" b="0">
                <a:solidFill>
                  <a:srgbClr val="505050"/>
                </a:solidFill>
                <a:latin typeface="Segoe UI" panose="020B0502040204020203" pitchFamily="34" charset="0"/>
                <a:cs typeface="Segoe UI" panose="020B0502040204020203" pitchFamily="34" charset="0"/>
              </a:rPr>
              <a:t>About: Lorem ipsum dolor sit </a:t>
            </a:r>
            <a:r>
              <a:rPr lang="en-US" sz="900" b="0" err="1">
                <a:solidFill>
                  <a:srgbClr val="505050"/>
                </a:solidFill>
                <a:latin typeface="Segoe UI" panose="020B0502040204020203" pitchFamily="34" charset="0"/>
                <a:cs typeface="Segoe UI" panose="020B0502040204020203" pitchFamily="34" charset="0"/>
              </a:rPr>
              <a:t>amet</a:t>
            </a:r>
            <a:r>
              <a:rPr lang="en-US" sz="900" b="0">
                <a:solidFill>
                  <a:srgbClr val="505050"/>
                </a:solidFill>
                <a:latin typeface="Segoe UI" panose="020B0502040204020203" pitchFamily="34" charset="0"/>
                <a:cs typeface="Segoe UI" panose="020B0502040204020203" pitchFamily="34" charset="0"/>
              </a:rPr>
              <a:t>, </a:t>
            </a:r>
            <a:r>
              <a:rPr lang="en-US" sz="900" b="0" err="1">
                <a:solidFill>
                  <a:srgbClr val="505050"/>
                </a:solidFill>
                <a:latin typeface="Segoe UI" panose="020B0502040204020203" pitchFamily="34" charset="0"/>
                <a:cs typeface="Segoe UI" panose="020B0502040204020203" pitchFamily="34" charset="0"/>
              </a:rPr>
              <a:t>consectetur</a:t>
            </a:r>
            <a:r>
              <a:rPr lang="en-US" sz="900" b="0">
                <a:solidFill>
                  <a:srgbClr val="505050"/>
                </a:solidFill>
                <a:latin typeface="Segoe UI" panose="020B0502040204020203" pitchFamily="34" charset="0"/>
                <a:cs typeface="Segoe UI" panose="020B0502040204020203" pitchFamily="34" charset="0"/>
              </a:rPr>
              <a:t> </a:t>
            </a:r>
            <a:r>
              <a:rPr lang="en-US" sz="900" b="0" err="1">
                <a:solidFill>
                  <a:srgbClr val="505050"/>
                </a:solidFill>
                <a:latin typeface="Segoe UI" panose="020B0502040204020203" pitchFamily="34" charset="0"/>
                <a:cs typeface="Segoe UI" panose="020B0502040204020203" pitchFamily="34" charset="0"/>
              </a:rPr>
              <a:t>adipiscing</a:t>
            </a:r>
            <a:r>
              <a:rPr lang="en-US" sz="900" b="0">
                <a:solidFill>
                  <a:srgbClr val="505050"/>
                </a:solidFill>
                <a:latin typeface="Segoe UI" panose="020B0502040204020203" pitchFamily="34" charset="0"/>
                <a:cs typeface="Segoe UI" panose="020B0502040204020203" pitchFamily="34" charset="0"/>
              </a:rPr>
              <a:t> </a:t>
            </a:r>
            <a:r>
              <a:rPr lang="en-US" sz="900" b="0" err="1">
                <a:solidFill>
                  <a:srgbClr val="505050"/>
                </a:solidFill>
                <a:latin typeface="Segoe UI" panose="020B0502040204020203" pitchFamily="34" charset="0"/>
                <a:cs typeface="Segoe UI" panose="020B0502040204020203" pitchFamily="34" charset="0"/>
              </a:rPr>
              <a:t>elit</a:t>
            </a:r>
            <a:r>
              <a:rPr lang="en-US" sz="900" b="0">
                <a:solidFill>
                  <a:srgbClr val="505050"/>
                </a:solidFill>
                <a:latin typeface="Segoe UI" panose="020B0502040204020203" pitchFamily="34" charset="0"/>
                <a:cs typeface="Segoe UI" panose="020B0502040204020203" pitchFamily="34" charset="0"/>
              </a:rPr>
              <a:t>, sed do </a:t>
            </a:r>
            <a:r>
              <a:rPr lang="en-US" sz="900" b="0" err="1">
                <a:solidFill>
                  <a:srgbClr val="505050"/>
                </a:solidFill>
                <a:latin typeface="Segoe UI" panose="020B0502040204020203" pitchFamily="34" charset="0"/>
                <a:cs typeface="Segoe UI" panose="020B0502040204020203" pitchFamily="34" charset="0"/>
              </a:rPr>
              <a:t>eiusmod</a:t>
            </a:r>
            <a:r>
              <a:rPr lang="en-US" sz="900" b="0">
                <a:solidFill>
                  <a:srgbClr val="505050"/>
                </a:solidFill>
                <a:latin typeface="Segoe UI" panose="020B0502040204020203" pitchFamily="34" charset="0"/>
                <a:cs typeface="Segoe UI" panose="020B0502040204020203" pitchFamily="34" charset="0"/>
              </a:rPr>
              <a:t> </a:t>
            </a:r>
            <a:r>
              <a:rPr lang="en-US" sz="900" b="0" err="1">
                <a:solidFill>
                  <a:srgbClr val="505050"/>
                </a:solidFill>
                <a:latin typeface="Segoe UI" panose="020B0502040204020203" pitchFamily="34" charset="0"/>
                <a:cs typeface="Segoe UI" panose="020B0502040204020203" pitchFamily="34" charset="0"/>
              </a:rPr>
              <a:t>tempor</a:t>
            </a:r>
            <a:r>
              <a:rPr lang="en-US" sz="900" b="0">
                <a:solidFill>
                  <a:srgbClr val="505050"/>
                </a:solidFill>
                <a:latin typeface="Segoe UI" panose="020B0502040204020203" pitchFamily="34" charset="0"/>
                <a:cs typeface="Segoe UI" panose="020B0502040204020203" pitchFamily="34" charset="0"/>
              </a:rPr>
              <a:t> </a:t>
            </a:r>
            <a:r>
              <a:rPr lang="en-US" sz="900" b="0" err="1">
                <a:solidFill>
                  <a:srgbClr val="505050"/>
                </a:solidFill>
                <a:latin typeface="Segoe UI" panose="020B0502040204020203" pitchFamily="34" charset="0"/>
                <a:cs typeface="Segoe UI" panose="020B0502040204020203" pitchFamily="34" charset="0"/>
              </a:rPr>
              <a:t>incididunt</a:t>
            </a:r>
            <a:r>
              <a:rPr lang="en-US" sz="900" b="0">
                <a:solidFill>
                  <a:srgbClr val="505050"/>
                </a:solidFill>
                <a:latin typeface="Segoe UI" panose="020B0502040204020203" pitchFamily="34" charset="0"/>
                <a:cs typeface="Segoe UI" panose="020B0502040204020203" pitchFamily="34" charset="0"/>
              </a:rPr>
              <a:t> </a:t>
            </a:r>
            <a:r>
              <a:rPr lang="en-US" sz="900" b="0" err="1">
                <a:solidFill>
                  <a:srgbClr val="505050"/>
                </a:solidFill>
                <a:latin typeface="Segoe UI" panose="020B0502040204020203" pitchFamily="34" charset="0"/>
                <a:cs typeface="Segoe UI" panose="020B0502040204020203" pitchFamily="34" charset="0"/>
              </a:rPr>
              <a:t>ut</a:t>
            </a:r>
            <a:r>
              <a:rPr lang="en-US" sz="900" b="0">
                <a:solidFill>
                  <a:srgbClr val="505050"/>
                </a:solidFill>
                <a:latin typeface="Segoe UI" panose="020B0502040204020203" pitchFamily="34" charset="0"/>
                <a:cs typeface="Segoe UI" panose="020B0502040204020203" pitchFamily="34" charset="0"/>
              </a:rPr>
              <a:t> </a:t>
            </a:r>
            <a:r>
              <a:rPr lang="en-US" sz="900" b="0" err="1">
                <a:solidFill>
                  <a:srgbClr val="505050"/>
                </a:solidFill>
                <a:latin typeface="Segoe UI" panose="020B0502040204020203" pitchFamily="34" charset="0"/>
                <a:cs typeface="Segoe UI" panose="020B0502040204020203" pitchFamily="34" charset="0"/>
              </a:rPr>
              <a:t>labore</a:t>
            </a:r>
            <a:r>
              <a:rPr lang="en-US" sz="900" b="0">
                <a:solidFill>
                  <a:srgbClr val="505050"/>
                </a:solidFill>
                <a:latin typeface="Segoe UI" panose="020B0502040204020203" pitchFamily="34" charset="0"/>
                <a:cs typeface="Segoe UI" panose="020B0502040204020203" pitchFamily="34" charset="0"/>
              </a:rPr>
              <a:t> et dolore magna </a:t>
            </a:r>
            <a:r>
              <a:rPr lang="en-US" sz="900" b="0" err="1">
                <a:solidFill>
                  <a:srgbClr val="505050"/>
                </a:solidFill>
                <a:latin typeface="Segoe UI" panose="020B0502040204020203" pitchFamily="34" charset="0"/>
                <a:cs typeface="Segoe UI" panose="020B0502040204020203" pitchFamily="34" charset="0"/>
              </a:rPr>
              <a:t>aliqua</a:t>
            </a:r>
            <a:r>
              <a:rPr lang="en-US" sz="900" b="0">
                <a:solidFill>
                  <a:srgbClr val="505050"/>
                </a:solidFill>
                <a:latin typeface="Segoe UI" panose="020B0502040204020203" pitchFamily="34" charset="0"/>
                <a:cs typeface="Segoe UI" panose="020B0502040204020203" pitchFamily="34" charset="0"/>
              </a:rPr>
              <a:t>. Ut </a:t>
            </a:r>
            <a:r>
              <a:rPr lang="en-US" sz="900" b="0" err="1">
                <a:solidFill>
                  <a:srgbClr val="505050"/>
                </a:solidFill>
                <a:latin typeface="Segoe UI" panose="020B0502040204020203" pitchFamily="34" charset="0"/>
                <a:cs typeface="Segoe UI" panose="020B0502040204020203" pitchFamily="34" charset="0"/>
              </a:rPr>
              <a:t>enim</a:t>
            </a:r>
            <a:r>
              <a:rPr lang="en-US" sz="900" b="0">
                <a:solidFill>
                  <a:srgbClr val="505050"/>
                </a:solidFill>
                <a:latin typeface="Segoe UI" panose="020B0502040204020203" pitchFamily="34" charset="0"/>
                <a:cs typeface="Segoe UI" panose="020B0502040204020203" pitchFamily="34" charset="0"/>
              </a:rPr>
              <a:t> ad minim </a:t>
            </a:r>
            <a:r>
              <a:rPr lang="en-US" sz="900" b="0" err="1">
                <a:solidFill>
                  <a:srgbClr val="505050"/>
                </a:solidFill>
                <a:latin typeface="Segoe UI" panose="020B0502040204020203" pitchFamily="34" charset="0"/>
                <a:cs typeface="Segoe UI" panose="020B0502040204020203" pitchFamily="34" charset="0"/>
              </a:rPr>
              <a:t>veniam</a:t>
            </a:r>
            <a:r>
              <a:rPr lang="en-US" sz="900" b="0">
                <a:solidFill>
                  <a:srgbClr val="505050"/>
                </a:solidFill>
                <a:latin typeface="Segoe UI" panose="020B0502040204020203" pitchFamily="34" charset="0"/>
                <a:cs typeface="Segoe UI" panose="020B0502040204020203" pitchFamily="34" charset="0"/>
              </a:rPr>
              <a:t>, </a:t>
            </a:r>
            <a:r>
              <a:rPr lang="en-US" sz="900" b="0" err="1">
                <a:solidFill>
                  <a:srgbClr val="505050"/>
                </a:solidFill>
                <a:latin typeface="Segoe UI" panose="020B0502040204020203" pitchFamily="34" charset="0"/>
                <a:cs typeface="Segoe UI" panose="020B0502040204020203" pitchFamily="34" charset="0"/>
              </a:rPr>
              <a:t>quis</a:t>
            </a:r>
            <a:r>
              <a:rPr lang="en-US" sz="900" b="0">
                <a:solidFill>
                  <a:srgbClr val="505050"/>
                </a:solidFill>
                <a:latin typeface="Segoe UI" panose="020B0502040204020203" pitchFamily="34" charset="0"/>
                <a:cs typeface="Segoe UI" panose="020B0502040204020203" pitchFamily="34" charset="0"/>
              </a:rPr>
              <a:t> </a:t>
            </a:r>
            <a:r>
              <a:rPr lang="en-US" sz="900" b="0" err="1">
                <a:solidFill>
                  <a:srgbClr val="505050"/>
                </a:solidFill>
                <a:latin typeface="Segoe UI" panose="020B0502040204020203" pitchFamily="34" charset="0"/>
                <a:cs typeface="Segoe UI" panose="020B0502040204020203" pitchFamily="34" charset="0"/>
              </a:rPr>
              <a:t>nostrud</a:t>
            </a:r>
            <a:r>
              <a:rPr lang="en-US" sz="900" b="0">
                <a:solidFill>
                  <a:srgbClr val="505050"/>
                </a:solidFill>
                <a:latin typeface="Segoe UI" panose="020B0502040204020203" pitchFamily="34" charset="0"/>
                <a:cs typeface="Segoe UI" panose="020B0502040204020203" pitchFamily="34" charset="0"/>
              </a:rPr>
              <a:t> exercitation </a:t>
            </a:r>
            <a:r>
              <a:rPr lang="en-US" sz="900" b="0" err="1">
                <a:solidFill>
                  <a:srgbClr val="505050"/>
                </a:solidFill>
                <a:latin typeface="Segoe UI" panose="020B0502040204020203" pitchFamily="34" charset="0"/>
                <a:cs typeface="Segoe UI" panose="020B0502040204020203" pitchFamily="34" charset="0"/>
              </a:rPr>
              <a:t>ullamco</a:t>
            </a:r>
            <a:r>
              <a:rPr lang="en-US" sz="900" b="0">
                <a:solidFill>
                  <a:srgbClr val="505050"/>
                </a:solidFill>
                <a:latin typeface="Segoe UI" panose="020B0502040204020203" pitchFamily="34" charset="0"/>
                <a:cs typeface="Segoe UI" panose="020B0502040204020203" pitchFamily="34" charset="0"/>
              </a:rPr>
              <a:t> </a:t>
            </a:r>
            <a:r>
              <a:rPr lang="en-US" sz="900" b="0" err="1">
                <a:solidFill>
                  <a:srgbClr val="505050"/>
                </a:solidFill>
                <a:latin typeface="Segoe UI" panose="020B0502040204020203" pitchFamily="34" charset="0"/>
                <a:cs typeface="Segoe UI" panose="020B0502040204020203" pitchFamily="34" charset="0"/>
              </a:rPr>
              <a:t>laboris</a:t>
            </a:r>
            <a:r>
              <a:rPr lang="en-US" sz="900" b="0">
                <a:solidFill>
                  <a:srgbClr val="505050"/>
                </a:solidFill>
                <a:latin typeface="Segoe UI" panose="020B0502040204020203" pitchFamily="34" charset="0"/>
                <a:cs typeface="Segoe UI" panose="020B0502040204020203" pitchFamily="34" charset="0"/>
              </a:rPr>
              <a:t> nisi </a:t>
            </a:r>
            <a:r>
              <a:rPr lang="en-US" sz="900" b="0" err="1">
                <a:solidFill>
                  <a:srgbClr val="505050"/>
                </a:solidFill>
                <a:latin typeface="Segoe UI" panose="020B0502040204020203" pitchFamily="34" charset="0"/>
                <a:cs typeface="Segoe UI" panose="020B0502040204020203" pitchFamily="34" charset="0"/>
              </a:rPr>
              <a:t>ut</a:t>
            </a:r>
            <a:r>
              <a:rPr lang="en-US" sz="900" b="0">
                <a:solidFill>
                  <a:srgbClr val="505050"/>
                </a:solidFill>
                <a:latin typeface="Segoe UI" panose="020B0502040204020203" pitchFamily="34" charset="0"/>
                <a:cs typeface="Segoe UI" panose="020B0502040204020203" pitchFamily="34" charset="0"/>
              </a:rPr>
              <a:t> </a:t>
            </a:r>
            <a:r>
              <a:rPr lang="en-US" sz="900" b="0" err="1">
                <a:solidFill>
                  <a:srgbClr val="505050"/>
                </a:solidFill>
                <a:latin typeface="Segoe UI" panose="020B0502040204020203" pitchFamily="34" charset="0"/>
                <a:cs typeface="Segoe UI" panose="020B0502040204020203" pitchFamily="34" charset="0"/>
              </a:rPr>
              <a:t>aliquip</a:t>
            </a:r>
            <a:r>
              <a:rPr lang="en-US" sz="900" b="0">
                <a:solidFill>
                  <a:srgbClr val="505050"/>
                </a:solidFill>
                <a:latin typeface="Segoe UI" panose="020B0502040204020203" pitchFamily="34" charset="0"/>
                <a:cs typeface="Segoe UI" panose="020B0502040204020203" pitchFamily="34" charset="0"/>
              </a:rPr>
              <a:t> ex </a:t>
            </a:r>
            <a:r>
              <a:rPr lang="en-US" sz="900" b="0" err="1">
                <a:solidFill>
                  <a:srgbClr val="505050"/>
                </a:solidFill>
                <a:latin typeface="Segoe UI" panose="020B0502040204020203" pitchFamily="34" charset="0"/>
                <a:cs typeface="Segoe UI" panose="020B0502040204020203" pitchFamily="34" charset="0"/>
              </a:rPr>
              <a:t>ea</a:t>
            </a:r>
            <a:r>
              <a:rPr lang="en-US" sz="900" b="0">
                <a:solidFill>
                  <a:srgbClr val="505050"/>
                </a:solidFill>
                <a:latin typeface="Segoe UI" panose="020B0502040204020203" pitchFamily="34" charset="0"/>
                <a:cs typeface="Segoe UI" panose="020B0502040204020203" pitchFamily="34" charset="0"/>
              </a:rPr>
              <a:t> </a:t>
            </a:r>
            <a:r>
              <a:rPr lang="en-US" sz="900" b="0" err="1">
                <a:solidFill>
                  <a:srgbClr val="505050"/>
                </a:solidFill>
                <a:latin typeface="Segoe UI" panose="020B0502040204020203" pitchFamily="34" charset="0"/>
                <a:cs typeface="Segoe UI" panose="020B0502040204020203" pitchFamily="34" charset="0"/>
              </a:rPr>
              <a:t>commodo</a:t>
            </a:r>
            <a:r>
              <a:rPr lang="en-US" sz="900" b="0">
                <a:solidFill>
                  <a:srgbClr val="505050"/>
                </a:solidFill>
                <a:latin typeface="Segoe UI" panose="020B0502040204020203" pitchFamily="34" charset="0"/>
                <a:cs typeface="Segoe UI" panose="020B0502040204020203" pitchFamily="34" charset="0"/>
              </a:rPr>
              <a:t> </a:t>
            </a:r>
            <a:r>
              <a:rPr lang="en-US" sz="900" b="0" err="1">
                <a:solidFill>
                  <a:srgbClr val="505050"/>
                </a:solidFill>
                <a:latin typeface="Segoe UI" panose="020B0502040204020203" pitchFamily="34" charset="0"/>
                <a:cs typeface="Segoe UI" panose="020B0502040204020203" pitchFamily="34" charset="0"/>
              </a:rPr>
              <a:t>consequat</a:t>
            </a:r>
            <a:r>
              <a:rPr lang="en-US" sz="9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3986213" y="1078513"/>
            <a:ext cx="1182600" cy="324594"/>
          </a:xfrm>
          <a:prstGeom prst="ellipse">
            <a:avLst/>
          </a:prstGeom>
        </p:spPr>
        <p:txBody>
          <a:bodyPr/>
          <a:lstStyle>
            <a:lvl1pPr>
              <a:defRPr sz="75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3986213" y="3222804"/>
            <a:ext cx="1182600" cy="324594"/>
          </a:xfrm>
          <a:prstGeom prst="ellipse">
            <a:avLst/>
          </a:prstGeom>
        </p:spPr>
        <p:txBody>
          <a:bodyPr/>
          <a:lstStyle>
            <a:lvl1pPr>
              <a:defRPr sz="750"/>
            </a:lvl1pPr>
          </a:lstStyle>
          <a:p>
            <a:r>
              <a:rPr lang="en-US"/>
              <a:t>Click icon to add picture</a:t>
            </a:r>
          </a:p>
        </p:txBody>
      </p:sp>
    </p:spTree>
    <p:extLst>
      <p:ext uri="{BB962C8B-B14F-4D97-AF65-F5344CB8AC3E}">
        <p14:creationId xmlns:p14="http://schemas.microsoft.com/office/powerpoint/2010/main" val="3767201913"/>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9144000" cy="108077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441197" y="343218"/>
            <a:ext cx="8263890" cy="415883"/>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451248" y="3309318"/>
            <a:ext cx="1890713" cy="207942"/>
          </a:xfrm>
        </p:spPr>
        <p:txBody>
          <a:bodyPr/>
          <a:lstStyle>
            <a:lvl1pPr marL="0" indent="0">
              <a:buNone/>
              <a:defRPr sz="1350">
                <a:latin typeface="+mj-lt"/>
              </a:defRPr>
            </a:lvl1pPr>
            <a:lvl2pPr marL="171450" indent="0">
              <a:buNone/>
              <a:defRPr sz="1350">
                <a:latin typeface="+mj-lt"/>
              </a:defRPr>
            </a:lvl2pPr>
            <a:lvl3pPr marL="342900" indent="0">
              <a:buNone/>
              <a:defRPr sz="1350">
                <a:latin typeface="+mj-lt"/>
              </a:defRPr>
            </a:lvl3pPr>
            <a:lvl4pPr marL="496491" indent="0">
              <a:buNone/>
              <a:defRPr sz="1350">
                <a:latin typeface="+mj-lt"/>
              </a:defRPr>
            </a:lvl4pPr>
            <a:lvl5pPr marL="641747" indent="0">
              <a:buNone/>
              <a:defRPr sz="135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451248" y="3583008"/>
            <a:ext cx="1890713" cy="161733"/>
          </a:xfrm>
        </p:spPr>
        <p:txBody>
          <a:bodyPr/>
          <a:lstStyle>
            <a:lvl1pPr marL="0" indent="0">
              <a:buNone/>
              <a:defRPr sz="1050"/>
            </a:lvl1pPr>
            <a:lvl2pPr marL="171450" indent="0">
              <a:buNone/>
              <a:defRPr sz="1050"/>
            </a:lvl2pPr>
            <a:lvl3pPr marL="342900" indent="0">
              <a:buNone/>
              <a:defRPr sz="1050"/>
            </a:lvl3pPr>
            <a:lvl4pPr marL="496491" indent="0">
              <a:buNone/>
              <a:defRPr sz="1050"/>
            </a:lvl4pPr>
            <a:lvl5pPr marL="641747" indent="0">
              <a:buNone/>
              <a:defRPr sz="105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451248" y="3882288"/>
            <a:ext cx="1890713" cy="692497"/>
          </a:xfrm>
        </p:spPr>
        <p:txBody>
          <a:bodyPr/>
          <a:lstStyle>
            <a:lvl1pPr marL="0" marR="0" indent="0" algn="l"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sz="900">
                <a:solidFill>
                  <a:schemeClr val="accent6"/>
                </a:solidFill>
              </a:defRPr>
            </a:lvl1pPr>
            <a:lvl2pPr marL="171450" indent="0">
              <a:buNone/>
              <a:defRPr/>
            </a:lvl2pPr>
            <a:lvl3pPr marL="342900" indent="0">
              <a:buNone/>
              <a:defRPr/>
            </a:lvl3pPr>
            <a:lvl4pPr marL="496491" indent="0">
              <a:buNone/>
              <a:defRPr/>
            </a:lvl4pPr>
            <a:lvl5pPr marL="641747" indent="0">
              <a:buNone/>
              <a:defRPr/>
            </a:lvl5pPr>
          </a:lstStyle>
          <a:p>
            <a:pPr marL="0" marR="0" lvl="0" indent="0" algn="l"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900" b="0">
                <a:solidFill>
                  <a:srgbClr val="505050"/>
                </a:solidFill>
                <a:latin typeface="Segoe UI" panose="020B0502040204020203" pitchFamily="34" charset="0"/>
                <a:cs typeface="Segoe UI" panose="020B0502040204020203" pitchFamily="34" charset="0"/>
              </a:rPr>
              <a:t>About: Lorem ipsum dolor sit </a:t>
            </a:r>
            <a:r>
              <a:rPr lang="en-US" sz="900" b="0" err="1">
                <a:solidFill>
                  <a:srgbClr val="505050"/>
                </a:solidFill>
                <a:latin typeface="Segoe UI" panose="020B0502040204020203" pitchFamily="34" charset="0"/>
                <a:cs typeface="Segoe UI" panose="020B0502040204020203" pitchFamily="34" charset="0"/>
              </a:rPr>
              <a:t>amet</a:t>
            </a:r>
            <a:r>
              <a:rPr lang="en-US" sz="900" b="0">
                <a:solidFill>
                  <a:srgbClr val="505050"/>
                </a:solidFill>
                <a:latin typeface="Segoe UI" panose="020B0502040204020203" pitchFamily="34" charset="0"/>
                <a:cs typeface="Segoe UI" panose="020B0502040204020203" pitchFamily="34" charset="0"/>
              </a:rPr>
              <a:t>, </a:t>
            </a:r>
            <a:r>
              <a:rPr lang="en-US" sz="900" b="0" err="1">
                <a:solidFill>
                  <a:srgbClr val="505050"/>
                </a:solidFill>
                <a:latin typeface="Segoe UI" panose="020B0502040204020203" pitchFamily="34" charset="0"/>
                <a:cs typeface="Segoe UI" panose="020B0502040204020203" pitchFamily="34" charset="0"/>
              </a:rPr>
              <a:t>consectetur</a:t>
            </a:r>
            <a:r>
              <a:rPr lang="en-US" sz="900" b="0">
                <a:solidFill>
                  <a:srgbClr val="505050"/>
                </a:solidFill>
                <a:latin typeface="Segoe UI" panose="020B0502040204020203" pitchFamily="34" charset="0"/>
                <a:cs typeface="Segoe UI" panose="020B0502040204020203" pitchFamily="34" charset="0"/>
              </a:rPr>
              <a:t> </a:t>
            </a:r>
            <a:r>
              <a:rPr lang="en-US" sz="900" b="0" err="1">
                <a:solidFill>
                  <a:srgbClr val="505050"/>
                </a:solidFill>
                <a:latin typeface="Segoe UI" panose="020B0502040204020203" pitchFamily="34" charset="0"/>
                <a:cs typeface="Segoe UI" panose="020B0502040204020203" pitchFamily="34" charset="0"/>
              </a:rPr>
              <a:t>adipiscing</a:t>
            </a:r>
            <a:r>
              <a:rPr lang="en-US" sz="900" b="0">
                <a:solidFill>
                  <a:srgbClr val="505050"/>
                </a:solidFill>
                <a:latin typeface="Segoe UI" panose="020B0502040204020203" pitchFamily="34" charset="0"/>
                <a:cs typeface="Segoe UI" panose="020B0502040204020203" pitchFamily="34" charset="0"/>
              </a:rPr>
              <a:t> </a:t>
            </a:r>
            <a:r>
              <a:rPr lang="en-US" sz="900" b="0" err="1">
                <a:solidFill>
                  <a:srgbClr val="505050"/>
                </a:solidFill>
                <a:latin typeface="Segoe UI" panose="020B0502040204020203" pitchFamily="34" charset="0"/>
                <a:cs typeface="Segoe UI" panose="020B0502040204020203" pitchFamily="34" charset="0"/>
              </a:rPr>
              <a:t>elit</a:t>
            </a:r>
            <a:r>
              <a:rPr lang="en-US" sz="900" b="0">
                <a:solidFill>
                  <a:srgbClr val="505050"/>
                </a:solidFill>
                <a:latin typeface="Segoe UI" panose="020B0502040204020203" pitchFamily="34" charset="0"/>
                <a:cs typeface="Segoe UI" panose="020B0502040204020203" pitchFamily="34" charset="0"/>
              </a:rPr>
              <a:t>, sed do </a:t>
            </a:r>
            <a:r>
              <a:rPr lang="en-US" sz="900" b="0" err="1">
                <a:solidFill>
                  <a:srgbClr val="505050"/>
                </a:solidFill>
                <a:latin typeface="Segoe UI" panose="020B0502040204020203" pitchFamily="34" charset="0"/>
                <a:cs typeface="Segoe UI" panose="020B0502040204020203" pitchFamily="34" charset="0"/>
              </a:rPr>
              <a:t>eiusmod</a:t>
            </a:r>
            <a:r>
              <a:rPr lang="en-US" sz="900" b="0">
                <a:solidFill>
                  <a:srgbClr val="505050"/>
                </a:solidFill>
                <a:latin typeface="Segoe UI" panose="020B0502040204020203" pitchFamily="34" charset="0"/>
                <a:cs typeface="Segoe UI" panose="020B0502040204020203" pitchFamily="34" charset="0"/>
              </a:rPr>
              <a:t> </a:t>
            </a:r>
            <a:r>
              <a:rPr lang="en-US" sz="900" b="0" err="1">
                <a:solidFill>
                  <a:srgbClr val="505050"/>
                </a:solidFill>
                <a:latin typeface="Segoe UI" panose="020B0502040204020203" pitchFamily="34" charset="0"/>
                <a:cs typeface="Segoe UI" panose="020B0502040204020203" pitchFamily="34" charset="0"/>
              </a:rPr>
              <a:t>tempor</a:t>
            </a:r>
            <a:r>
              <a:rPr lang="en-US" sz="900" b="0">
                <a:solidFill>
                  <a:srgbClr val="505050"/>
                </a:solidFill>
                <a:latin typeface="Segoe UI" panose="020B0502040204020203" pitchFamily="34" charset="0"/>
                <a:cs typeface="Segoe UI" panose="020B0502040204020203" pitchFamily="34" charset="0"/>
              </a:rPr>
              <a:t> </a:t>
            </a:r>
            <a:r>
              <a:rPr lang="en-US" sz="900" b="0" err="1">
                <a:solidFill>
                  <a:srgbClr val="505050"/>
                </a:solidFill>
                <a:latin typeface="Segoe UI" panose="020B0502040204020203" pitchFamily="34" charset="0"/>
                <a:cs typeface="Segoe UI" panose="020B0502040204020203" pitchFamily="34" charset="0"/>
              </a:rPr>
              <a:t>incididunt</a:t>
            </a:r>
            <a:r>
              <a:rPr lang="en-US" sz="900" b="0">
                <a:solidFill>
                  <a:srgbClr val="505050"/>
                </a:solidFill>
                <a:latin typeface="Segoe UI" panose="020B0502040204020203" pitchFamily="34" charset="0"/>
                <a:cs typeface="Segoe UI" panose="020B0502040204020203" pitchFamily="34" charset="0"/>
              </a:rPr>
              <a:t> </a:t>
            </a:r>
            <a:r>
              <a:rPr lang="en-US" sz="900" b="0" err="1">
                <a:solidFill>
                  <a:srgbClr val="505050"/>
                </a:solidFill>
                <a:latin typeface="Segoe UI" panose="020B0502040204020203" pitchFamily="34" charset="0"/>
                <a:cs typeface="Segoe UI" panose="020B0502040204020203" pitchFamily="34" charset="0"/>
              </a:rPr>
              <a:t>ut</a:t>
            </a:r>
            <a:r>
              <a:rPr lang="en-US" sz="900" b="0">
                <a:solidFill>
                  <a:srgbClr val="505050"/>
                </a:solidFill>
                <a:latin typeface="Segoe UI" panose="020B0502040204020203" pitchFamily="34" charset="0"/>
                <a:cs typeface="Segoe UI" panose="020B0502040204020203" pitchFamily="34" charset="0"/>
              </a:rPr>
              <a:t> </a:t>
            </a:r>
            <a:r>
              <a:rPr lang="en-US" sz="900" b="0" err="1">
                <a:solidFill>
                  <a:srgbClr val="505050"/>
                </a:solidFill>
                <a:latin typeface="Segoe UI" panose="020B0502040204020203" pitchFamily="34" charset="0"/>
                <a:cs typeface="Segoe UI" panose="020B0502040204020203" pitchFamily="34" charset="0"/>
              </a:rPr>
              <a:t>labore</a:t>
            </a:r>
            <a:r>
              <a:rPr lang="en-US" sz="900" b="0">
                <a:solidFill>
                  <a:srgbClr val="505050"/>
                </a:solidFill>
                <a:latin typeface="Segoe UI" panose="020B0502040204020203" pitchFamily="34" charset="0"/>
                <a:cs typeface="Segoe UI" panose="020B0502040204020203" pitchFamily="34" charset="0"/>
              </a:rPr>
              <a:t> et dolore magna </a:t>
            </a:r>
            <a:r>
              <a:rPr lang="en-US" sz="900" b="0" err="1">
                <a:solidFill>
                  <a:srgbClr val="505050"/>
                </a:solidFill>
                <a:latin typeface="Segoe UI" panose="020B0502040204020203" pitchFamily="34" charset="0"/>
                <a:cs typeface="Segoe UI" panose="020B0502040204020203" pitchFamily="34" charset="0"/>
              </a:rPr>
              <a:t>aliqua</a:t>
            </a:r>
            <a:r>
              <a:rPr lang="en-US" sz="900" b="0">
                <a:solidFill>
                  <a:srgbClr val="505050"/>
                </a:solidFill>
                <a:latin typeface="Segoe UI" panose="020B0502040204020203" pitchFamily="34" charset="0"/>
                <a:cs typeface="Segoe UI" panose="020B0502040204020203" pitchFamily="34" charset="0"/>
              </a:rPr>
              <a:t>. Ut </a:t>
            </a:r>
            <a:r>
              <a:rPr lang="en-US" sz="900" b="0" err="1">
                <a:solidFill>
                  <a:srgbClr val="505050"/>
                </a:solidFill>
                <a:latin typeface="Segoe UI" panose="020B0502040204020203" pitchFamily="34" charset="0"/>
                <a:cs typeface="Segoe UI" panose="020B0502040204020203" pitchFamily="34" charset="0"/>
              </a:rPr>
              <a:t>enim</a:t>
            </a:r>
            <a:r>
              <a:rPr lang="en-US" sz="900" b="0">
                <a:solidFill>
                  <a:srgbClr val="505050"/>
                </a:solidFill>
                <a:latin typeface="Segoe UI" panose="020B0502040204020203" pitchFamily="34" charset="0"/>
                <a:cs typeface="Segoe UI" panose="020B0502040204020203" pitchFamily="34" charset="0"/>
              </a:rPr>
              <a:t> ad minim </a:t>
            </a:r>
            <a:r>
              <a:rPr lang="en-US" sz="900" b="0" err="1">
                <a:solidFill>
                  <a:srgbClr val="505050"/>
                </a:solidFill>
                <a:latin typeface="Segoe UI" panose="020B0502040204020203" pitchFamily="34" charset="0"/>
                <a:cs typeface="Segoe UI" panose="020B0502040204020203" pitchFamily="34" charset="0"/>
              </a:rPr>
              <a:t>veniam</a:t>
            </a:r>
            <a:r>
              <a:rPr lang="en-US" sz="9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2559844" y="3303469"/>
            <a:ext cx="1890713" cy="207942"/>
          </a:xfrm>
        </p:spPr>
        <p:txBody>
          <a:bodyPr/>
          <a:lstStyle>
            <a:lvl1pPr marL="0" indent="0">
              <a:buNone/>
              <a:defRPr sz="1350">
                <a:latin typeface="+mj-lt"/>
              </a:defRPr>
            </a:lvl1pPr>
            <a:lvl2pPr marL="171450" indent="0">
              <a:buNone/>
              <a:defRPr sz="1350">
                <a:latin typeface="+mj-lt"/>
              </a:defRPr>
            </a:lvl2pPr>
            <a:lvl3pPr marL="342900" indent="0">
              <a:buNone/>
              <a:defRPr sz="1350">
                <a:latin typeface="+mj-lt"/>
              </a:defRPr>
            </a:lvl3pPr>
            <a:lvl4pPr marL="496491" indent="0">
              <a:buNone/>
              <a:defRPr sz="1350">
                <a:latin typeface="+mj-lt"/>
              </a:defRPr>
            </a:lvl4pPr>
            <a:lvl5pPr marL="641747" indent="0">
              <a:buNone/>
              <a:defRPr sz="135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2559844" y="3577160"/>
            <a:ext cx="1890713" cy="161733"/>
          </a:xfrm>
        </p:spPr>
        <p:txBody>
          <a:bodyPr/>
          <a:lstStyle>
            <a:lvl1pPr marL="0" indent="0">
              <a:buNone/>
              <a:defRPr sz="1050"/>
            </a:lvl1pPr>
            <a:lvl2pPr marL="171450" indent="0">
              <a:buNone/>
              <a:defRPr sz="1050"/>
            </a:lvl2pPr>
            <a:lvl3pPr marL="342900" indent="0">
              <a:buNone/>
              <a:defRPr sz="1050"/>
            </a:lvl3pPr>
            <a:lvl4pPr marL="496491" indent="0">
              <a:buNone/>
              <a:defRPr sz="1050"/>
            </a:lvl4pPr>
            <a:lvl5pPr marL="641747" indent="0">
              <a:buNone/>
              <a:defRPr sz="105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2559844" y="3876439"/>
            <a:ext cx="1890713" cy="692497"/>
          </a:xfrm>
        </p:spPr>
        <p:txBody>
          <a:bodyPr/>
          <a:lstStyle>
            <a:lvl1pPr marL="0" marR="0" indent="0" algn="l"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sz="900">
                <a:solidFill>
                  <a:schemeClr val="accent6"/>
                </a:solidFill>
              </a:defRPr>
            </a:lvl1pPr>
            <a:lvl2pPr marL="171450" indent="0">
              <a:buNone/>
              <a:defRPr/>
            </a:lvl2pPr>
            <a:lvl3pPr marL="342900" indent="0">
              <a:buNone/>
              <a:defRPr/>
            </a:lvl3pPr>
            <a:lvl4pPr marL="496491" indent="0">
              <a:buNone/>
              <a:defRPr/>
            </a:lvl4pPr>
            <a:lvl5pPr marL="641747" indent="0">
              <a:buNone/>
              <a:defRPr/>
            </a:lvl5pPr>
          </a:lstStyle>
          <a:p>
            <a:pPr marL="0" marR="0" lvl="0" indent="0" algn="l"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900" b="0">
                <a:solidFill>
                  <a:srgbClr val="505050"/>
                </a:solidFill>
                <a:latin typeface="Segoe UI" panose="020B0502040204020203" pitchFamily="34" charset="0"/>
                <a:cs typeface="Segoe UI" panose="020B0502040204020203" pitchFamily="34" charset="0"/>
              </a:rPr>
              <a:t>About: Lorem ipsum dolor sit </a:t>
            </a:r>
            <a:r>
              <a:rPr lang="en-US" sz="900" b="0" err="1">
                <a:solidFill>
                  <a:srgbClr val="505050"/>
                </a:solidFill>
                <a:latin typeface="Segoe UI" panose="020B0502040204020203" pitchFamily="34" charset="0"/>
                <a:cs typeface="Segoe UI" panose="020B0502040204020203" pitchFamily="34" charset="0"/>
              </a:rPr>
              <a:t>amet</a:t>
            </a:r>
            <a:r>
              <a:rPr lang="en-US" sz="900" b="0">
                <a:solidFill>
                  <a:srgbClr val="505050"/>
                </a:solidFill>
                <a:latin typeface="Segoe UI" panose="020B0502040204020203" pitchFamily="34" charset="0"/>
                <a:cs typeface="Segoe UI" panose="020B0502040204020203" pitchFamily="34" charset="0"/>
              </a:rPr>
              <a:t>, </a:t>
            </a:r>
            <a:r>
              <a:rPr lang="en-US" sz="900" b="0" err="1">
                <a:solidFill>
                  <a:srgbClr val="505050"/>
                </a:solidFill>
                <a:latin typeface="Segoe UI" panose="020B0502040204020203" pitchFamily="34" charset="0"/>
                <a:cs typeface="Segoe UI" panose="020B0502040204020203" pitchFamily="34" charset="0"/>
              </a:rPr>
              <a:t>consectetur</a:t>
            </a:r>
            <a:r>
              <a:rPr lang="en-US" sz="900" b="0">
                <a:solidFill>
                  <a:srgbClr val="505050"/>
                </a:solidFill>
                <a:latin typeface="Segoe UI" panose="020B0502040204020203" pitchFamily="34" charset="0"/>
                <a:cs typeface="Segoe UI" panose="020B0502040204020203" pitchFamily="34" charset="0"/>
              </a:rPr>
              <a:t> </a:t>
            </a:r>
            <a:r>
              <a:rPr lang="en-US" sz="900" b="0" err="1">
                <a:solidFill>
                  <a:srgbClr val="505050"/>
                </a:solidFill>
                <a:latin typeface="Segoe UI" panose="020B0502040204020203" pitchFamily="34" charset="0"/>
                <a:cs typeface="Segoe UI" panose="020B0502040204020203" pitchFamily="34" charset="0"/>
              </a:rPr>
              <a:t>adipiscing</a:t>
            </a:r>
            <a:r>
              <a:rPr lang="en-US" sz="900" b="0">
                <a:solidFill>
                  <a:srgbClr val="505050"/>
                </a:solidFill>
                <a:latin typeface="Segoe UI" panose="020B0502040204020203" pitchFamily="34" charset="0"/>
                <a:cs typeface="Segoe UI" panose="020B0502040204020203" pitchFamily="34" charset="0"/>
              </a:rPr>
              <a:t> </a:t>
            </a:r>
            <a:r>
              <a:rPr lang="en-US" sz="900" b="0" err="1">
                <a:solidFill>
                  <a:srgbClr val="505050"/>
                </a:solidFill>
                <a:latin typeface="Segoe UI" panose="020B0502040204020203" pitchFamily="34" charset="0"/>
                <a:cs typeface="Segoe UI" panose="020B0502040204020203" pitchFamily="34" charset="0"/>
              </a:rPr>
              <a:t>elit</a:t>
            </a:r>
            <a:r>
              <a:rPr lang="en-US" sz="900" b="0">
                <a:solidFill>
                  <a:srgbClr val="505050"/>
                </a:solidFill>
                <a:latin typeface="Segoe UI" panose="020B0502040204020203" pitchFamily="34" charset="0"/>
                <a:cs typeface="Segoe UI" panose="020B0502040204020203" pitchFamily="34" charset="0"/>
              </a:rPr>
              <a:t>, sed do </a:t>
            </a:r>
            <a:r>
              <a:rPr lang="en-US" sz="900" b="0" err="1">
                <a:solidFill>
                  <a:srgbClr val="505050"/>
                </a:solidFill>
                <a:latin typeface="Segoe UI" panose="020B0502040204020203" pitchFamily="34" charset="0"/>
                <a:cs typeface="Segoe UI" panose="020B0502040204020203" pitchFamily="34" charset="0"/>
              </a:rPr>
              <a:t>eiusmod</a:t>
            </a:r>
            <a:r>
              <a:rPr lang="en-US" sz="900" b="0">
                <a:solidFill>
                  <a:srgbClr val="505050"/>
                </a:solidFill>
                <a:latin typeface="Segoe UI" panose="020B0502040204020203" pitchFamily="34" charset="0"/>
                <a:cs typeface="Segoe UI" panose="020B0502040204020203" pitchFamily="34" charset="0"/>
              </a:rPr>
              <a:t> </a:t>
            </a:r>
            <a:r>
              <a:rPr lang="en-US" sz="900" b="0" err="1">
                <a:solidFill>
                  <a:srgbClr val="505050"/>
                </a:solidFill>
                <a:latin typeface="Segoe UI" panose="020B0502040204020203" pitchFamily="34" charset="0"/>
                <a:cs typeface="Segoe UI" panose="020B0502040204020203" pitchFamily="34" charset="0"/>
              </a:rPr>
              <a:t>tempor</a:t>
            </a:r>
            <a:r>
              <a:rPr lang="en-US" sz="900" b="0">
                <a:solidFill>
                  <a:srgbClr val="505050"/>
                </a:solidFill>
                <a:latin typeface="Segoe UI" panose="020B0502040204020203" pitchFamily="34" charset="0"/>
                <a:cs typeface="Segoe UI" panose="020B0502040204020203" pitchFamily="34" charset="0"/>
              </a:rPr>
              <a:t> </a:t>
            </a:r>
            <a:r>
              <a:rPr lang="en-US" sz="900" b="0" err="1">
                <a:solidFill>
                  <a:srgbClr val="505050"/>
                </a:solidFill>
                <a:latin typeface="Segoe UI" panose="020B0502040204020203" pitchFamily="34" charset="0"/>
                <a:cs typeface="Segoe UI" panose="020B0502040204020203" pitchFamily="34" charset="0"/>
              </a:rPr>
              <a:t>incididunt</a:t>
            </a:r>
            <a:r>
              <a:rPr lang="en-US" sz="900" b="0">
                <a:solidFill>
                  <a:srgbClr val="505050"/>
                </a:solidFill>
                <a:latin typeface="Segoe UI" panose="020B0502040204020203" pitchFamily="34" charset="0"/>
                <a:cs typeface="Segoe UI" panose="020B0502040204020203" pitchFamily="34" charset="0"/>
              </a:rPr>
              <a:t> </a:t>
            </a:r>
            <a:r>
              <a:rPr lang="en-US" sz="900" b="0" err="1">
                <a:solidFill>
                  <a:srgbClr val="505050"/>
                </a:solidFill>
                <a:latin typeface="Segoe UI" panose="020B0502040204020203" pitchFamily="34" charset="0"/>
                <a:cs typeface="Segoe UI" panose="020B0502040204020203" pitchFamily="34" charset="0"/>
              </a:rPr>
              <a:t>ut</a:t>
            </a:r>
            <a:r>
              <a:rPr lang="en-US" sz="900" b="0">
                <a:solidFill>
                  <a:srgbClr val="505050"/>
                </a:solidFill>
                <a:latin typeface="Segoe UI" panose="020B0502040204020203" pitchFamily="34" charset="0"/>
                <a:cs typeface="Segoe UI" panose="020B0502040204020203" pitchFamily="34" charset="0"/>
              </a:rPr>
              <a:t> </a:t>
            </a:r>
            <a:r>
              <a:rPr lang="en-US" sz="900" b="0" err="1">
                <a:solidFill>
                  <a:srgbClr val="505050"/>
                </a:solidFill>
                <a:latin typeface="Segoe UI" panose="020B0502040204020203" pitchFamily="34" charset="0"/>
                <a:cs typeface="Segoe UI" panose="020B0502040204020203" pitchFamily="34" charset="0"/>
              </a:rPr>
              <a:t>labore</a:t>
            </a:r>
            <a:r>
              <a:rPr lang="en-US" sz="900" b="0">
                <a:solidFill>
                  <a:srgbClr val="505050"/>
                </a:solidFill>
                <a:latin typeface="Segoe UI" panose="020B0502040204020203" pitchFamily="34" charset="0"/>
                <a:cs typeface="Segoe UI" panose="020B0502040204020203" pitchFamily="34" charset="0"/>
              </a:rPr>
              <a:t> et dolore magna </a:t>
            </a:r>
            <a:r>
              <a:rPr lang="en-US" sz="900" b="0" err="1">
                <a:solidFill>
                  <a:srgbClr val="505050"/>
                </a:solidFill>
                <a:latin typeface="Segoe UI" panose="020B0502040204020203" pitchFamily="34" charset="0"/>
                <a:cs typeface="Segoe UI" panose="020B0502040204020203" pitchFamily="34" charset="0"/>
              </a:rPr>
              <a:t>aliqua</a:t>
            </a:r>
            <a:r>
              <a:rPr lang="en-US" sz="900" b="0">
                <a:solidFill>
                  <a:srgbClr val="505050"/>
                </a:solidFill>
                <a:latin typeface="Segoe UI" panose="020B0502040204020203" pitchFamily="34" charset="0"/>
                <a:cs typeface="Segoe UI" panose="020B0502040204020203" pitchFamily="34" charset="0"/>
              </a:rPr>
              <a:t>. Ut </a:t>
            </a:r>
            <a:r>
              <a:rPr lang="en-US" sz="900" b="0" err="1">
                <a:solidFill>
                  <a:srgbClr val="505050"/>
                </a:solidFill>
                <a:latin typeface="Segoe UI" panose="020B0502040204020203" pitchFamily="34" charset="0"/>
                <a:cs typeface="Segoe UI" panose="020B0502040204020203" pitchFamily="34" charset="0"/>
              </a:rPr>
              <a:t>enim</a:t>
            </a:r>
            <a:r>
              <a:rPr lang="en-US" sz="900" b="0">
                <a:solidFill>
                  <a:srgbClr val="505050"/>
                </a:solidFill>
                <a:latin typeface="Segoe UI" panose="020B0502040204020203" pitchFamily="34" charset="0"/>
                <a:cs typeface="Segoe UI" panose="020B0502040204020203" pitchFamily="34" charset="0"/>
              </a:rPr>
              <a:t> ad minim </a:t>
            </a:r>
            <a:r>
              <a:rPr lang="en-US" sz="900" b="0" err="1">
                <a:solidFill>
                  <a:srgbClr val="505050"/>
                </a:solidFill>
                <a:latin typeface="Segoe UI" panose="020B0502040204020203" pitchFamily="34" charset="0"/>
                <a:cs typeface="Segoe UI" panose="020B0502040204020203" pitchFamily="34" charset="0"/>
              </a:rPr>
              <a:t>veniam</a:t>
            </a:r>
            <a:r>
              <a:rPr lang="en-US" sz="9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4692253" y="3303469"/>
            <a:ext cx="1890713" cy="207942"/>
          </a:xfrm>
        </p:spPr>
        <p:txBody>
          <a:bodyPr/>
          <a:lstStyle>
            <a:lvl1pPr marL="0" indent="0">
              <a:buNone/>
              <a:defRPr sz="1350">
                <a:latin typeface="+mj-lt"/>
              </a:defRPr>
            </a:lvl1pPr>
            <a:lvl2pPr marL="171450" indent="0">
              <a:buNone/>
              <a:defRPr sz="1350">
                <a:latin typeface="+mj-lt"/>
              </a:defRPr>
            </a:lvl2pPr>
            <a:lvl3pPr marL="342900" indent="0">
              <a:buNone/>
              <a:defRPr sz="1350">
                <a:latin typeface="+mj-lt"/>
              </a:defRPr>
            </a:lvl3pPr>
            <a:lvl4pPr marL="496491" indent="0">
              <a:buNone/>
              <a:defRPr sz="1350">
                <a:latin typeface="+mj-lt"/>
              </a:defRPr>
            </a:lvl4pPr>
            <a:lvl5pPr marL="641747" indent="0">
              <a:buNone/>
              <a:defRPr sz="135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4692253" y="3577160"/>
            <a:ext cx="1890713" cy="161733"/>
          </a:xfrm>
        </p:spPr>
        <p:txBody>
          <a:bodyPr/>
          <a:lstStyle>
            <a:lvl1pPr marL="0" indent="0">
              <a:buNone/>
              <a:defRPr sz="1050"/>
            </a:lvl1pPr>
            <a:lvl2pPr marL="171450" indent="0">
              <a:buNone/>
              <a:defRPr sz="1050"/>
            </a:lvl2pPr>
            <a:lvl3pPr marL="342900" indent="0">
              <a:buNone/>
              <a:defRPr sz="1050"/>
            </a:lvl3pPr>
            <a:lvl4pPr marL="496491" indent="0">
              <a:buNone/>
              <a:defRPr sz="1050"/>
            </a:lvl4pPr>
            <a:lvl5pPr marL="641747" indent="0">
              <a:buNone/>
              <a:defRPr sz="105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4692253" y="3876439"/>
            <a:ext cx="1890713" cy="692497"/>
          </a:xfrm>
        </p:spPr>
        <p:txBody>
          <a:bodyPr/>
          <a:lstStyle>
            <a:lvl1pPr marL="0" marR="0" indent="0" algn="l"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sz="900">
                <a:solidFill>
                  <a:schemeClr val="accent6"/>
                </a:solidFill>
              </a:defRPr>
            </a:lvl1pPr>
            <a:lvl2pPr marL="171450" indent="0">
              <a:buNone/>
              <a:defRPr/>
            </a:lvl2pPr>
            <a:lvl3pPr marL="342900" indent="0">
              <a:buNone/>
              <a:defRPr/>
            </a:lvl3pPr>
            <a:lvl4pPr marL="496491" indent="0">
              <a:buNone/>
              <a:defRPr/>
            </a:lvl4pPr>
            <a:lvl5pPr marL="641747" indent="0">
              <a:buNone/>
              <a:defRPr/>
            </a:lvl5pPr>
          </a:lstStyle>
          <a:p>
            <a:pPr marL="0" marR="0" lvl="0" indent="0" algn="l"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900" b="0">
                <a:solidFill>
                  <a:srgbClr val="505050"/>
                </a:solidFill>
                <a:latin typeface="Segoe UI" panose="020B0502040204020203" pitchFamily="34" charset="0"/>
                <a:cs typeface="Segoe UI" panose="020B0502040204020203" pitchFamily="34" charset="0"/>
              </a:rPr>
              <a:t>About: Lorem ipsum dolor sit </a:t>
            </a:r>
            <a:r>
              <a:rPr lang="en-US" sz="900" b="0" err="1">
                <a:solidFill>
                  <a:srgbClr val="505050"/>
                </a:solidFill>
                <a:latin typeface="Segoe UI" panose="020B0502040204020203" pitchFamily="34" charset="0"/>
                <a:cs typeface="Segoe UI" panose="020B0502040204020203" pitchFamily="34" charset="0"/>
              </a:rPr>
              <a:t>amet</a:t>
            </a:r>
            <a:r>
              <a:rPr lang="en-US" sz="900" b="0">
                <a:solidFill>
                  <a:srgbClr val="505050"/>
                </a:solidFill>
                <a:latin typeface="Segoe UI" panose="020B0502040204020203" pitchFamily="34" charset="0"/>
                <a:cs typeface="Segoe UI" panose="020B0502040204020203" pitchFamily="34" charset="0"/>
              </a:rPr>
              <a:t>, </a:t>
            </a:r>
            <a:r>
              <a:rPr lang="en-US" sz="900" b="0" err="1">
                <a:solidFill>
                  <a:srgbClr val="505050"/>
                </a:solidFill>
                <a:latin typeface="Segoe UI" panose="020B0502040204020203" pitchFamily="34" charset="0"/>
                <a:cs typeface="Segoe UI" panose="020B0502040204020203" pitchFamily="34" charset="0"/>
              </a:rPr>
              <a:t>consectetur</a:t>
            </a:r>
            <a:r>
              <a:rPr lang="en-US" sz="900" b="0">
                <a:solidFill>
                  <a:srgbClr val="505050"/>
                </a:solidFill>
                <a:latin typeface="Segoe UI" panose="020B0502040204020203" pitchFamily="34" charset="0"/>
                <a:cs typeface="Segoe UI" panose="020B0502040204020203" pitchFamily="34" charset="0"/>
              </a:rPr>
              <a:t> </a:t>
            </a:r>
            <a:r>
              <a:rPr lang="en-US" sz="900" b="0" err="1">
                <a:solidFill>
                  <a:srgbClr val="505050"/>
                </a:solidFill>
                <a:latin typeface="Segoe UI" panose="020B0502040204020203" pitchFamily="34" charset="0"/>
                <a:cs typeface="Segoe UI" panose="020B0502040204020203" pitchFamily="34" charset="0"/>
              </a:rPr>
              <a:t>adipiscing</a:t>
            </a:r>
            <a:r>
              <a:rPr lang="en-US" sz="900" b="0">
                <a:solidFill>
                  <a:srgbClr val="505050"/>
                </a:solidFill>
                <a:latin typeface="Segoe UI" panose="020B0502040204020203" pitchFamily="34" charset="0"/>
                <a:cs typeface="Segoe UI" panose="020B0502040204020203" pitchFamily="34" charset="0"/>
              </a:rPr>
              <a:t> </a:t>
            </a:r>
            <a:r>
              <a:rPr lang="en-US" sz="900" b="0" err="1">
                <a:solidFill>
                  <a:srgbClr val="505050"/>
                </a:solidFill>
                <a:latin typeface="Segoe UI" panose="020B0502040204020203" pitchFamily="34" charset="0"/>
                <a:cs typeface="Segoe UI" panose="020B0502040204020203" pitchFamily="34" charset="0"/>
              </a:rPr>
              <a:t>elit</a:t>
            </a:r>
            <a:r>
              <a:rPr lang="en-US" sz="900" b="0">
                <a:solidFill>
                  <a:srgbClr val="505050"/>
                </a:solidFill>
                <a:latin typeface="Segoe UI" panose="020B0502040204020203" pitchFamily="34" charset="0"/>
                <a:cs typeface="Segoe UI" panose="020B0502040204020203" pitchFamily="34" charset="0"/>
              </a:rPr>
              <a:t>, sed do </a:t>
            </a:r>
            <a:r>
              <a:rPr lang="en-US" sz="900" b="0" err="1">
                <a:solidFill>
                  <a:srgbClr val="505050"/>
                </a:solidFill>
                <a:latin typeface="Segoe UI" panose="020B0502040204020203" pitchFamily="34" charset="0"/>
                <a:cs typeface="Segoe UI" panose="020B0502040204020203" pitchFamily="34" charset="0"/>
              </a:rPr>
              <a:t>eiusmod</a:t>
            </a:r>
            <a:r>
              <a:rPr lang="en-US" sz="900" b="0">
                <a:solidFill>
                  <a:srgbClr val="505050"/>
                </a:solidFill>
                <a:latin typeface="Segoe UI" panose="020B0502040204020203" pitchFamily="34" charset="0"/>
                <a:cs typeface="Segoe UI" panose="020B0502040204020203" pitchFamily="34" charset="0"/>
              </a:rPr>
              <a:t> </a:t>
            </a:r>
            <a:r>
              <a:rPr lang="en-US" sz="900" b="0" err="1">
                <a:solidFill>
                  <a:srgbClr val="505050"/>
                </a:solidFill>
                <a:latin typeface="Segoe UI" panose="020B0502040204020203" pitchFamily="34" charset="0"/>
                <a:cs typeface="Segoe UI" panose="020B0502040204020203" pitchFamily="34" charset="0"/>
              </a:rPr>
              <a:t>tempor</a:t>
            </a:r>
            <a:r>
              <a:rPr lang="en-US" sz="900" b="0">
                <a:solidFill>
                  <a:srgbClr val="505050"/>
                </a:solidFill>
                <a:latin typeface="Segoe UI" panose="020B0502040204020203" pitchFamily="34" charset="0"/>
                <a:cs typeface="Segoe UI" panose="020B0502040204020203" pitchFamily="34" charset="0"/>
              </a:rPr>
              <a:t> </a:t>
            </a:r>
            <a:r>
              <a:rPr lang="en-US" sz="900" b="0" err="1">
                <a:solidFill>
                  <a:srgbClr val="505050"/>
                </a:solidFill>
                <a:latin typeface="Segoe UI" panose="020B0502040204020203" pitchFamily="34" charset="0"/>
                <a:cs typeface="Segoe UI" panose="020B0502040204020203" pitchFamily="34" charset="0"/>
              </a:rPr>
              <a:t>incididunt</a:t>
            </a:r>
            <a:r>
              <a:rPr lang="en-US" sz="900" b="0">
                <a:solidFill>
                  <a:srgbClr val="505050"/>
                </a:solidFill>
                <a:latin typeface="Segoe UI" panose="020B0502040204020203" pitchFamily="34" charset="0"/>
                <a:cs typeface="Segoe UI" panose="020B0502040204020203" pitchFamily="34" charset="0"/>
              </a:rPr>
              <a:t> </a:t>
            </a:r>
            <a:r>
              <a:rPr lang="en-US" sz="900" b="0" err="1">
                <a:solidFill>
                  <a:srgbClr val="505050"/>
                </a:solidFill>
                <a:latin typeface="Segoe UI" panose="020B0502040204020203" pitchFamily="34" charset="0"/>
                <a:cs typeface="Segoe UI" panose="020B0502040204020203" pitchFamily="34" charset="0"/>
              </a:rPr>
              <a:t>ut</a:t>
            </a:r>
            <a:r>
              <a:rPr lang="en-US" sz="900" b="0">
                <a:solidFill>
                  <a:srgbClr val="505050"/>
                </a:solidFill>
                <a:latin typeface="Segoe UI" panose="020B0502040204020203" pitchFamily="34" charset="0"/>
                <a:cs typeface="Segoe UI" panose="020B0502040204020203" pitchFamily="34" charset="0"/>
              </a:rPr>
              <a:t> </a:t>
            </a:r>
            <a:r>
              <a:rPr lang="en-US" sz="900" b="0" err="1">
                <a:solidFill>
                  <a:srgbClr val="505050"/>
                </a:solidFill>
                <a:latin typeface="Segoe UI" panose="020B0502040204020203" pitchFamily="34" charset="0"/>
                <a:cs typeface="Segoe UI" panose="020B0502040204020203" pitchFamily="34" charset="0"/>
              </a:rPr>
              <a:t>labore</a:t>
            </a:r>
            <a:r>
              <a:rPr lang="en-US" sz="900" b="0">
                <a:solidFill>
                  <a:srgbClr val="505050"/>
                </a:solidFill>
                <a:latin typeface="Segoe UI" panose="020B0502040204020203" pitchFamily="34" charset="0"/>
                <a:cs typeface="Segoe UI" panose="020B0502040204020203" pitchFamily="34" charset="0"/>
              </a:rPr>
              <a:t> et dolore magna </a:t>
            </a:r>
            <a:r>
              <a:rPr lang="en-US" sz="900" b="0" err="1">
                <a:solidFill>
                  <a:srgbClr val="505050"/>
                </a:solidFill>
                <a:latin typeface="Segoe UI" panose="020B0502040204020203" pitchFamily="34" charset="0"/>
                <a:cs typeface="Segoe UI" panose="020B0502040204020203" pitchFamily="34" charset="0"/>
              </a:rPr>
              <a:t>aliqua</a:t>
            </a:r>
            <a:r>
              <a:rPr lang="en-US" sz="900" b="0">
                <a:solidFill>
                  <a:srgbClr val="505050"/>
                </a:solidFill>
                <a:latin typeface="Segoe UI" panose="020B0502040204020203" pitchFamily="34" charset="0"/>
                <a:cs typeface="Segoe UI" panose="020B0502040204020203" pitchFamily="34" charset="0"/>
              </a:rPr>
              <a:t>. Ut </a:t>
            </a:r>
            <a:r>
              <a:rPr lang="en-US" sz="900" b="0" err="1">
                <a:solidFill>
                  <a:srgbClr val="505050"/>
                </a:solidFill>
                <a:latin typeface="Segoe UI" panose="020B0502040204020203" pitchFamily="34" charset="0"/>
                <a:cs typeface="Segoe UI" panose="020B0502040204020203" pitchFamily="34" charset="0"/>
              </a:rPr>
              <a:t>enim</a:t>
            </a:r>
            <a:r>
              <a:rPr lang="en-US" sz="900" b="0">
                <a:solidFill>
                  <a:srgbClr val="505050"/>
                </a:solidFill>
                <a:latin typeface="Segoe UI" panose="020B0502040204020203" pitchFamily="34" charset="0"/>
                <a:cs typeface="Segoe UI" panose="020B0502040204020203" pitchFamily="34" charset="0"/>
              </a:rPr>
              <a:t> ad minim </a:t>
            </a:r>
            <a:r>
              <a:rPr lang="en-US" sz="900" b="0" err="1">
                <a:solidFill>
                  <a:srgbClr val="505050"/>
                </a:solidFill>
                <a:latin typeface="Segoe UI" panose="020B0502040204020203" pitchFamily="34" charset="0"/>
                <a:cs typeface="Segoe UI" panose="020B0502040204020203" pitchFamily="34" charset="0"/>
              </a:rPr>
              <a:t>veniam</a:t>
            </a:r>
            <a:r>
              <a:rPr lang="en-US" sz="9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6803231" y="3303469"/>
            <a:ext cx="1890713" cy="207942"/>
          </a:xfrm>
        </p:spPr>
        <p:txBody>
          <a:bodyPr/>
          <a:lstStyle>
            <a:lvl1pPr marL="0" indent="0">
              <a:buNone/>
              <a:defRPr sz="1350">
                <a:latin typeface="+mj-lt"/>
              </a:defRPr>
            </a:lvl1pPr>
            <a:lvl2pPr marL="171450" indent="0">
              <a:buNone/>
              <a:defRPr sz="1350">
                <a:latin typeface="+mj-lt"/>
              </a:defRPr>
            </a:lvl2pPr>
            <a:lvl3pPr marL="342900" indent="0">
              <a:buNone/>
              <a:defRPr sz="1350">
                <a:latin typeface="+mj-lt"/>
              </a:defRPr>
            </a:lvl3pPr>
            <a:lvl4pPr marL="496491" indent="0">
              <a:buNone/>
              <a:defRPr sz="1350">
                <a:latin typeface="+mj-lt"/>
              </a:defRPr>
            </a:lvl4pPr>
            <a:lvl5pPr marL="641747" indent="0">
              <a:buNone/>
              <a:defRPr sz="135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6803231" y="3577160"/>
            <a:ext cx="1890713" cy="161733"/>
          </a:xfrm>
        </p:spPr>
        <p:txBody>
          <a:bodyPr/>
          <a:lstStyle>
            <a:lvl1pPr marL="0" indent="0">
              <a:buNone/>
              <a:defRPr sz="1050"/>
            </a:lvl1pPr>
            <a:lvl2pPr marL="171450" indent="0">
              <a:buNone/>
              <a:defRPr sz="1050"/>
            </a:lvl2pPr>
            <a:lvl3pPr marL="342900" indent="0">
              <a:buNone/>
              <a:defRPr sz="1050"/>
            </a:lvl3pPr>
            <a:lvl4pPr marL="496491" indent="0">
              <a:buNone/>
              <a:defRPr sz="1050"/>
            </a:lvl4pPr>
            <a:lvl5pPr marL="641747" indent="0">
              <a:buNone/>
              <a:defRPr sz="105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6803231" y="3876439"/>
            <a:ext cx="1890713" cy="692497"/>
          </a:xfrm>
        </p:spPr>
        <p:txBody>
          <a:bodyPr/>
          <a:lstStyle>
            <a:lvl1pPr marL="0" marR="0" indent="0" algn="l"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sz="900">
                <a:solidFill>
                  <a:schemeClr val="accent6"/>
                </a:solidFill>
              </a:defRPr>
            </a:lvl1pPr>
            <a:lvl2pPr marL="171450" indent="0">
              <a:buNone/>
              <a:defRPr/>
            </a:lvl2pPr>
            <a:lvl3pPr marL="342900" indent="0">
              <a:buNone/>
              <a:defRPr/>
            </a:lvl3pPr>
            <a:lvl4pPr marL="496491" indent="0">
              <a:buNone/>
              <a:defRPr/>
            </a:lvl4pPr>
            <a:lvl5pPr marL="641747" indent="0">
              <a:buNone/>
              <a:defRPr/>
            </a:lvl5pPr>
          </a:lstStyle>
          <a:p>
            <a:pPr marL="0" marR="0" lvl="0" indent="0" algn="l"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900" b="0">
                <a:solidFill>
                  <a:srgbClr val="505050"/>
                </a:solidFill>
                <a:latin typeface="Segoe UI" panose="020B0502040204020203" pitchFamily="34" charset="0"/>
                <a:cs typeface="Segoe UI" panose="020B0502040204020203" pitchFamily="34" charset="0"/>
              </a:rPr>
              <a:t>About: Lorem ipsum dolor sit </a:t>
            </a:r>
            <a:r>
              <a:rPr lang="en-US" sz="900" b="0" err="1">
                <a:solidFill>
                  <a:srgbClr val="505050"/>
                </a:solidFill>
                <a:latin typeface="Segoe UI" panose="020B0502040204020203" pitchFamily="34" charset="0"/>
                <a:cs typeface="Segoe UI" panose="020B0502040204020203" pitchFamily="34" charset="0"/>
              </a:rPr>
              <a:t>amet</a:t>
            </a:r>
            <a:r>
              <a:rPr lang="en-US" sz="900" b="0">
                <a:solidFill>
                  <a:srgbClr val="505050"/>
                </a:solidFill>
                <a:latin typeface="Segoe UI" panose="020B0502040204020203" pitchFamily="34" charset="0"/>
                <a:cs typeface="Segoe UI" panose="020B0502040204020203" pitchFamily="34" charset="0"/>
              </a:rPr>
              <a:t>, </a:t>
            </a:r>
            <a:r>
              <a:rPr lang="en-US" sz="900" b="0" err="1">
                <a:solidFill>
                  <a:srgbClr val="505050"/>
                </a:solidFill>
                <a:latin typeface="Segoe UI" panose="020B0502040204020203" pitchFamily="34" charset="0"/>
                <a:cs typeface="Segoe UI" panose="020B0502040204020203" pitchFamily="34" charset="0"/>
              </a:rPr>
              <a:t>consectetur</a:t>
            </a:r>
            <a:r>
              <a:rPr lang="en-US" sz="900" b="0">
                <a:solidFill>
                  <a:srgbClr val="505050"/>
                </a:solidFill>
                <a:latin typeface="Segoe UI" panose="020B0502040204020203" pitchFamily="34" charset="0"/>
                <a:cs typeface="Segoe UI" panose="020B0502040204020203" pitchFamily="34" charset="0"/>
              </a:rPr>
              <a:t> </a:t>
            </a:r>
            <a:r>
              <a:rPr lang="en-US" sz="900" b="0" err="1">
                <a:solidFill>
                  <a:srgbClr val="505050"/>
                </a:solidFill>
                <a:latin typeface="Segoe UI" panose="020B0502040204020203" pitchFamily="34" charset="0"/>
                <a:cs typeface="Segoe UI" panose="020B0502040204020203" pitchFamily="34" charset="0"/>
              </a:rPr>
              <a:t>adipiscing</a:t>
            </a:r>
            <a:r>
              <a:rPr lang="en-US" sz="900" b="0">
                <a:solidFill>
                  <a:srgbClr val="505050"/>
                </a:solidFill>
                <a:latin typeface="Segoe UI" panose="020B0502040204020203" pitchFamily="34" charset="0"/>
                <a:cs typeface="Segoe UI" panose="020B0502040204020203" pitchFamily="34" charset="0"/>
              </a:rPr>
              <a:t> </a:t>
            </a:r>
            <a:r>
              <a:rPr lang="en-US" sz="900" b="0" err="1">
                <a:solidFill>
                  <a:srgbClr val="505050"/>
                </a:solidFill>
                <a:latin typeface="Segoe UI" panose="020B0502040204020203" pitchFamily="34" charset="0"/>
                <a:cs typeface="Segoe UI" panose="020B0502040204020203" pitchFamily="34" charset="0"/>
              </a:rPr>
              <a:t>elit</a:t>
            </a:r>
            <a:r>
              <a:rPr lang="en-US" sz="900" b="0">
                <a:solidFill>
                  <a:srgbClr val="505050"/>
                </a:solidFill>
                <a:latin typeface="Segoe UI" panose="020B0502040204020203" pitchFamily="34" charset="0"/>
                <a:cs typeface="Segoe UI" panose="020B0502040204020203" pitchFamily="34" charset="0"/>
              </a:rPr>
              <a:t>, sed do </a:t>
            </a:r>
            <a:r>
              <a:rPr lang="en-US" sz="900" b="0" err="1">
                <a:solidFill>
                  <a:srgbClr val="505050"/>
                </a:solidFill>
                <a:latin typeface="Segoe UI" panose="020B0502040204020203" pitchFamily="34" charset="0"/>
                <a:cs typeface="Segoe UI" panose="020B0502040204020203" pitchFamily="34" charset="0"/>
              </a:rPr>
              <a:t>eiusmod</a:t>
            </a:r>
            <a:r>
              <a:rPr lang="en-US" sz="900" b="0">
                <a:solidFill>
                  <a:srgbClr val="505050"/>
                </a:solidFill>
                <a:latin typeface="Segoe UI" panose="020B0502040204020203" pitchFamily="34" charset="0"/>
                <a:cs typeface="Segoe UI" panose="020B0502040204020203" pitchFamily="34" charset="0"/>
              </a:rPr>
              <a:t> </a:t>
            </a:r>
            <a:r>
              <a:rPr lang="en-US" sz="900" b="0" err="1">
                <a:solidFill>
                  <a:srgbClr val="505050"/>
                </a:solidFill>
                <a:latin typeface="Segoe UI" panose="020B0502040204020203" pitchFamily="34" charset="0"/>
                <a:cs typeface="Segoe UI" panose="020B0502040204020203" pitchFamily="34" charset="0"/>
              </a:rPr>
              <a:t>tempor</a:t>
            </a:r>
            <a:r>
              <a:rPr lang="en-US" sz="900" b="0">
                <a:solidFill>
                  <a:srgbClr val="505050"/>
                </a:solidFill>
                <a:latin typeface="Segoe UI" panose="020B0502040204020203" pitchFamily="34" charset="0"/>
                <a:cs typeface="Segoe UI" panose="020B0502040204020203" pitchFamily="34" charset="0"/>
              </a:rPr>
              <a:t> </a:t>
            </a:r>
            <a:r>
              <a:rPr lang="en-US" sz="900" b="0" err="1">
                <a:solidFill>
                  <a:srgbClr val="505050"/>
                </a:solidFill>
                <a:latin typeface="Segoe UI" panose="020B0502040204020203" pitchFamily="34" charset="0"/>
                <a:cs typeface="Segoe UI" panose="020B0502040204020203" pitchFamily="34" charset="0"/>
              </a:rPr>
              <a:t>incididunt</a:t>
            </a:r>
            <a:r>
              <a:rPr lang="en-US" sz="900" b="0">
                <a:solidFill>
                  <a:srgbClr val="505050"/>
                </a:solidFill>
                <a:latin typeface="Segoe UI" panose="020B0502040204020203" pitchFamily="34" charset="0"/>
                <a:cs typeface="Segoe UI" panose="020B0502040204020203" pitchFamily="34" charset="0"/>
              </a:rPr>
              <a:t> </a:t>
            </a:r>
            <a:r>
              <a:rPr lang="en-US" sz="900" b="0" err="1">
                <a:solidFill>
                  <a:srgbClr val="505050"/>
                </a:solidFill>
                <a:latin typeface="Segoe UI" panose="020B0502040204020203" pitchFamily="34" charset="0"/>
                <a:cs typeface="Segoe UI" panose="020B0502040204020203" pitchFamily="34" charset="0"/>
              </a:rPr>
              <a:t>ut</a:t>
            </a:r>
            <a:r>
              <a:rPr lang="en-US" sz="900" b="0">
                <a:solidFill>
                  <a:srgbClr val="505050"/>
                </a:solidFill>
                <a:latin typeface="Segoe UI" panose="020B0502040204020203" pitchFamily="34" charset="0"/>
                <a:cs typeface="Segoe UI" panose="020B0502040204020203" pitchFamily="34" charset="0"/>
              </a:rPr>
              <a:t> </a:t>
            </a:r>
            <a:r>
              <a:rPr lang="en-US" sz="900" b="0" err="1">
                <a:solidFill>
                  <a:srgbClr val="505050"/>
                </a:solidFill>
                <a:latin typeface="Segoe UI" panose="020B0502040204020203" pitchFamily="34" charset="0"/>
                <a:cs typeface="Segoe UI" panose="020B0502040204020203" pitchFamily="34" charset="0"/>
              </a:rPr>
              <a:t>labore</a:t>
            </a:r>
            <a:r>
              <a:rPr lang="en-US" sz="900" b="0">
                <a:solidFill>
                  <a:srgbClr val="505050"/>
                </a:solidFill>
                <a:latin typeface="Segoe UI" panose="020B0502040204020203" pitchFamily="34" charset="0"/>
                <a:cs typeface="Segoe UI" panose="020B0502040204020203" pitchFamily="34" charset="0"/>
              </a:rPr>
              <a:t> et dolore magna </a:t>
            </a:r>
            <a:r>
              <a:rPr lang="en-US" sz="900" b="0" err="1">
                <a:solidFill>
                  <a:srgbClr val="505050"/>
                </a:solidFill>
                <a:latin typeface="Segoe UI" panose="020B0502040204020203" pitchFamily="34" charset="0"/>
                <a:cs typeface="Segoe UI" panose="020B0502040204020203" pitchFamily="34" charset="0"/>
              </a:rPr>
              <a:t>aliqua</a:t>
            </a:r>
            <a:r>
              <a:rPr lang="en-US" sz="900" b="0">
                <a:solidFill>
                  <a:srgbClr val="505050"/>
                </a:solidFill>
                <a:latin typeface="Segoe UI" panose="020B0502040204020203" pitchFamily="34" charset="0"/>
                <a:cs typeface="Segoe UI" panose="020B0502040204020203" pitchFamily="34" charset="0"/>
              </a:rPr>
              <a:t>. Ut </a:t>
            </a:r>
            <a:r>
              <a:rPr lang="en-US" sz="900" b="0" err="1">
                <a:solidFill>
                  <a:srgbClr val="505050"/>
                </a:solidFill>
                <a:latin typeface="Segoe UI" panose="020B0502040204020203" pitchFamily="34" charset="0"/>
                <a:cs typeface="Segoe UI" panose="020B0502040204020203" pitchFamily="34" charset="0"/>
              </a:rPr>
              <a:t>enim</a:t>
            </a:r>
            <a:r>
              <a:rPr lang="en-US" sz="900" b="0">
                <a:solidFill>
                  <a:srgbClr val="505050"/>
                </a:solidFill>
                <a:latin typeface="Segoe UI" panose="020B0502040204020203" pitchFamily="34" charset="0"/>
                <a:cs typeface="Segoe UI" panose="020B0502040204020203" pitchFamily="34" charset="0"/>
              </a:rPr>
              <a:t> ad minim </a:t>
            </a:r>
            <a:r>
              <a:rPr lang="en-US" sz="900" b="0" err="1">
                <a:solidFill>
                  <a:srgbClr val="505050"/>
                </a:solidFill>
                <a:latin typeface="Segoe UI" panose="020B0502040204020203" pitchFamily="34" charset="0"/>
                <a:cs typeface="Segoe UI" panose="020B0502040204020203" pitchFamily="34" charset="0"/>
              </a:rPr>
              <a:t>veniam</a:t>
            </a:r>
            <a:r>
              <a:rPr lang="en-US" sz="9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580650" y="1340297"/>
            <a:ext cx="1620000" cy="1817727"/>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2702344" y="1340297"/>
            <a:ext cx="1620000" cy="1817727"/>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4821656" y="1340297"/>
            <a:ext cx="1620000" cy="1817727"/>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6945731" y="1340297"/>
            <a:ext cx="1620000" cy="1817727"/>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1966333300"/>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3049191" cy="323165"/>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3762376" y="844935"/>
            <a:ext cx="4374356" cy="302263"/>
          </a:xfrm>
        </p:spPr>
        <p:txBody>
          <a:bodyPr lIns="90000" tIns="46800" rIns="90000" bIns="46800"/>
          <a:lstStyle>
            <a:lvl1pPr marL="0" indent="0">
              <a:buNone/>
              <a:defRPr sz="1350">
                <a:solidFill>
                  <a:schemeClr val="accent3"/>
                </a:solidFill>
                <a:latin typeface="+mj-lt"/>
              </a:defRPr>
            </a:lvl1pPr>
            <a:lvl2pPr marL="171450" indent="0">
              <a:buNone/>
              <a:defRPr/>
            </a:lvl2pPr>
            <a:lvl3pPr marL="342900" indent="0">
              <a:buNone/>
              <a:defRPr/>
            </a:lvl3pPr>
            <a:lvl4pPr marL="496491" indent="0">
              <a:buNone/>
              <a:defRPr/>
            </a:lvl4pPr>
            <a:lvl5pPr marL="641747"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3762376" y="1140054"/>
            <a:ext cx="4374356" cy="256097"/>
          </a:xfrm>
        </p:spPr>
        <p:txBody>
          <a:bodyPr lIns="90000" tIns="46800" rIns="90000" bIns="46800"/>
          <a:lstStyle>
            <a:lvl1pPr marL="0" indent="0">
              <a:buNone/>
              <a:defRPr sz="105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3762376" y="1962776"/>
            <a:ext cx="4374356" cy="740845"/>
          </a:xfrm>
        </p:spPr>
        <p:txBody>
          <a:bodyPr lIns="90000" tIns="46800" rIns="90000" bIns="46800"/>
          <a:lstStyle>
            <a:lvl1pPr marL="0" indent="0">
              <a:buNone/>
              <a:defRPr sz="105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3763566" y="1571746"/>
            <a:ext cx="4374356" cy="302263"/>
          </a:xfrm>
        </p:spPr>
        <p:txBody>
          <a:bodyPr lIns="90000" tIns="46800" rIns="90000" bIns="46800"/>
          <a:lstStyle>
            <a:lvl1pPr marL="0" indent="0">
              <a:buNone/>
              <a:defRPr sz="135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3763566" y="3323199"/>
            <a:ext cx="4374356" cy="302263"/>
          </a:xfrm>
        </p:spPr>
        <p:txBody>
          <a:bodyPr lIns="90000" tIns="46800" rIns="90000" bIns="46800"/>
          <a:lstStyle>
            <a:lvl1pPr marL="0" indent="0">
              <a:buNone/>
              <a:defRPr sz="135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3762375" y="3651501"/>
            <a:ext cx="1237107" cy="643895"/>
          </a:xfrm>
        </p:spPr>
        <p:txBody>
          <a:bodyPr lIns="90000" tIns="46800" rIns="90000" bIns="46800"/>
          <a:lstStyle>
            <a:lvl1pPr>
              <a:buSzPct val="100000"/>
              <a:defRPr sz="105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5328746" y="3651501"/>
            <a:ext cx="1237107" cy="643895"/>
          </a:xfrm>
        </p:spPr>
        <p:txBody>
          <a:bodyPr lIns="90000" tIns="46800" rIns="90000" bIns="46800"/>
          <a:lstStyle>
            <a:lvl1pPr>
              <a:buSzPct val="100000"/>
              <a:defRPr sz="105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6895116" y="3651501"/>
            <a:ext cx="1237107" cy="643895"/>
          </a:xfrm>
        </p:spPr>
        <p:txBody>
          <a:bodyPr lIns="90000" tIns="46800" rIns="90000" bIns="46800"/>
          <a:lstStyle>
            <a:lvl1pPr>
              <a:buSzPct val="100000"/>
              <a:defRPr sz="105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5064521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4290249"/>
            <a:ext cx="6858000" cy="415883"/>
          </a:xfrm>
          <a:noFill/>
        </p:spPr>
        <p:txBody>
          <a:bodyPr lIns="0" tIns="0" rIns="0" bIns="0" anchor="b" anchorCtr="0">
            <a:spAutoFit/>
          </a:bodyPr>
          <a:lstStyle>
            <a:lvl1pPr>
              <a:defRPr sz="2700" spc="-38"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438150" y="439748"/>
            <a:ext cx="1024684" cy="219659"/>
          </a:xfrm>
          <a:prstGeom prst="rect">
            <a:avLst/>
          </a:prstGeom>
        </p:spPr>
      </p:pic>
    </p:spTree>
    <p:extLst>
      <p:ext uri="{BB962C8B-B14F-4D97-AF65-F5344CB8AC3E}">
        <p14:creationId xmlns:p14="http://schemas.microsoft.com/office/powerpoint/2010/main" val="700823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3049191" cy="323165"/>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3762376" y="844935"/>
            <a:ext cx="4374356" cy="302263"/>
          </a:xfrm>
        </p:spPr>
        <p:txBody>
          <a:bodyPr lIns="90000" tIns="46800" rIns="90000" bIns="46800"/>
          <a:lstStyle>
            <a:lvl1pPr marL="0" indent="0">
              <a:buNone/>
              <a:defRPr sz="1350">
                <a:solidFill>
                  <a:schemeClr val="tx1"/>
                </a:solidFill>
                <a:latin typeface="+mj-lt"/>
              </a:defRPr>
            </a:lvl1pPr>
            <a:lvl2pPr marL="171450" indent="0">
              <a:buNone/>
              <a:defRPr/>
            </a:lvl2pPr>
            <a:lvl3pPr marL="342900" indent="0">
              <a:buNone/>
              <a:defRPr/>
            </a:lvl3pPr>
            <a:lvl4pPr marL="496491" indent="0">
              <a:buNone/>
              <a:defRPr/>
            </a:lvl4pPr>
            <a:lvl5pPr marL="641747"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3762376" y="1140054"/>
            <a:ext cx="4374356" cy="256097"/>
          </a:xfrm>
        </p:spPr>
        <p:txBody>
          <a:bodyPr lIns="90000" tIns="46800" rIns="90000" bIns="46800"/>
          <a:lstStyle>
            <a:lvl1pPr marL="0" indent="0">
              <a:buNone/>
              <a:defRPr sz="105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3762376" y="1962776"/>
            <a:ext cx="4374356" cy="740845"/>
          </a:xfrm>
        </p:spPr>
        <p:txBody>
          <a:bodyPr lIns="90000" tIns="46800" rIns="90000" bIns="46800"/>
          <a:lstStyle>
            <a:lvl1pPr marL="0" indent="0">
              <a:buNone/>
              <a:defRPr sz="105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3763566" y="1571746"/>
            <a:ext cx="4374356" cy="302263"/>
          </a:xfrm>
        </p:spPr>
        <p:txBody>
          <a:bodyPr lIns="90000" tIns="46800" rIns="90000" bIns="46800"/>
          <a:lstStyle>
            <a:lvl1pPr marL="0" indent="0">
              <a:buNone/>
              <a:defRPr sz="135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3763566" y="3323199"/>
            <a:ext cx="4374356" cy="302263"/>
          </a:xfrm>
        </p:spPr>
        <p:txBody>
          <a:bodyPr lIns="90000" tIns="46800" rIns="90000" bIns="46800"/>
          <a:lstStyle>
            <a:lvl1pPr marL="0" indent="0">
              <a:buNone/>
              <a:defRPr sz="135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3762375" y="3651501"/>
            <a:ext cx="1237107" cy="643895"/>
          </a:xfrm>
        </p:spPr>
        <p:txBody>
          <a:bodyPr lIns="90000" tIns="46800" rIns="90000" bIns="46800"/>
          <a:lstStyle>
            <a:lvl1pPr>
              <a:buSzPct val="100000"/>
              <a:defRPr sz="105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5328746" y="3651501"/>
            <a:ext cx="1237107" cy="643895"/>
          </a:xfrm>
        </p:spPr>
        <p:txBody>
          <a:bodyPr lIns="90000" tIns="46800" rIns="90000" bIns="46800"/>
          <a:lstStyle>
            <a:lvl1pPr>
              <a:buSzPct val="100000"/>
              <a:defRPr sz="105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6895116" y="3651501"/>
            <a:ext cx="1237107" cy="643895"/>
          </a:xfrm>
        </p:spPr>
        <p:txBody>
          <a:bodyPr lIns="90000" tIns="46800" rIns="90000" bIns="46800"/>
          <a:lstStyle>
            <a:lvl1pPr>
              <a:buSzPct val="100000"/>
              <a:defRPr sz="105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6477108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3706416" y="439748"/>
            <a:ext cx="5000625" cy="518069"/>
          </a:xfrm>
        </p:spPr>
        <p:txBody>
          <a:bodyPr anchor="t">
            <a:noAutofit/>
          </a:bodyPr>
          <a:lstStyle>
            <a:lvl1pPr marL="0" indent="0">
              <a:spcAft>
                <a:spcPts val="450"/>
              </a:spcAft>
              <a:buFont typeface="Wingdings" panose="05000000000000000000" pitchFamily="2" charset="2"/>
              <a:buNone/>
              <a:defRPr sz="27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9266791" y="-153100"/>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510837"/>
            <a:ext cx="3267075" cy="4637427"/>
          </a:xfrm>
          <a:prstGeom prst="rect">
            <a:avLst/>
          </a:prstGeom>
          <a:noFill/>
        </p:spPr>
        <p:txBody>
          <a:bodyPr wrap="square" lIns="0" tIns="0" rIns="0" bIns="0" rtlCol="0" anchor="t">
            <a:noAutofit/>
          </a:bodyPr>
          <a:lstStyle/>
          <a:p>
            <a:pPr algn="l"/>
            <a:r>
              <a:rPr lang="en-US" sz="375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3706416" y="981763"/>
            <a:ext cx="5000625" cy="1592369"/>
          </a:xfrm>
        </p:spPr>
        <p:txBody>
          <a:bodyPr anchor="t">
            <a:noAutofit/>
          </a:bodyPr>
          <a:lstStyle>
            <a:lvl1pPr marL="0" indent="0">
              <a:spcAft>
                <a:spcPts val="450"/>
              </a:spcAft>
              <a:buFont typeface="Wingdings" panose="05000000000000000000" pitchFamily="2" charset="2"/>
              <a:buNone/>
              <a:defRPr sz="1800">
                <a:solidFill>
                  <a:schemeClr val="tx1"/>
                </a:solidFill>
              </a:defRPr>
            </a:lvl1pPr>
          </a:lstStyle>
          <a:p>
            <a:pPr lvl="0"/>
            <a:r>
              <a:rPr lang="en-US"/>
              <a:t>Section Details</a:t>
            </a:r>
          </a:p>
        </p:txBody>
      </p:sp>
    </p:spTree>
    <p:extLst>
      <p:ext uri="{BB962C8B-B14F-4D97-AF65-F5344CB8AC3E}">
        <p14:creationId xmlns:p14="http://schemas.microsoft.com/office/powerpoint/2010/main" val="7359812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9266791" y="-153100"/>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510835"/>
            <a:ext cx="3267075" cy="4637428"/>
          </a:xfrm>
          <a:prstGeom prst="rect">
            <a:avLst/>
          </a:prstGeom>
          <a:noFill/>
        </p:spPr>
        <p:txBody>
          <a:bodyPr wrap="square" lIns="0" tIns="0" rIns="0" bIns="0" rtlCol="0" anchor="t">
            <a:noAutofit/>
          </a:bodyPr>
          <a:lstStyle/>
          <a:p>
            <a:pPr algn="l"/>
            <a:r>
              <a:rPr lang="en-US" sz="375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3706416" y="981763"/>
            <a:ext cx="5000625" cy="1592369"/>
          </a:xfrm>
        </p:spPr>
        <p:txBody>
          <a:bodyPr anchor="t">
            <a:noAutofit/>
          </a:bodyPr>
          <a:lstStyle>
            <a:lvl1pPr marL="0" indent="0">
              <a:spcAft>
                <a:spcPts val="450"/>
              </a:spcAft>
              <a:buFont typeface="Wingdings" panose="05000000000000000000" pitchFamily="2" charset="2"/>
              <a:buNone/>
              <a:defRPr sz="18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3706416" y="439748"/>
            <a:ext cx="5000423" cy="536066"/>
          </a:xfrm>
          <a:noFill/>
        </p:spPr>
        <p:txBody>
          <a:bodyPr wrap="square" lIns="0" tIns="0" rIns="0" bIns="0" anchor="t" anchorCtr="0">
            <a:no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759036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9266791" y="-153100"/>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510836"/>
            <a:ext cx="3267075" cy="4637427"/>
          </a:xfrm>
          <a:prstGeom prst="rect">
            <a:avLst/>
          </a:prstGeom>
          <a:noFill/>
        </p:spPr>
        <p:txBody>
          <a:bodyPr wrap="square" lIns="0" tIns="0" rIns="0" bIns="0" rtlCol="0" anchor="t">
            <a:noAutofit/>
          </a:bodyPr>
          <a:lstStyle/>
          <a:p>
            <a:pPr algn="l"/>
            <a:r>
              <a:rPr lang="en-US" sz="375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3706416" y="981763"/>
            <a:ext cx="5000625" cy="1592369"/>
          </a:xfrm>
        </p:spPr>
        <p:txBody>
          <a:bodyPr anchor="t">
            <a:noAutofit/>
          </a:bodyPr>
          <a:lstStyle>
            <a:lvl1pPr marL="0" indent="0">
              <a:spcAft>
                <a:spcPts val="450"/>
              </a:spcAft>
              <a:buFont typeface="Wingdings" panose="05000000000000000000" pitchFamily="2" charset="2"/>
              <a:buNone/>
              <a:defRPr sz="18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3706416" y="439748"/>
            <a:ext cx="5000423" cy="536066"/>
          </a:xfrm>
          <a:noFill/>
        </p:spPr>
        <p:txBody>
          <a:bodyPr wrap="square" lIns="0" tIns="0" rIns="0" bIns="0" anchor="t" anchorCtr="0">
            <a:no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618322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9266791" y="-153100"/>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510836"/>
            <a:ext cx="3267075" cy="4637427"/>
          </a:xfrm>
          <a:prstGeom prst="rect">
            <a:avLst/>
          </a:prstGeom>
          <a:noFill/>
        </p:spPr>
        <p:txBody>
          <a:bodyPr wrap="square" lIns="0" tIns="0" rIns="0" bIns="0" rtlCol="0" anchor="t">
            <a:noAutofit/>
          </a:bodyPr>
          <a:lstStyle/>
          <a:p>
            <a:pPr algn="l"/>
            <a:r>
              <a:rPr lang="en-US" sz="375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3706416" y="981763"/>
            <a:ext cx="5000625" cy="1592369"/>
          </a:xfrm>
        </p:spPr>
        <p:txBody>
          <a:bodyPr anchor="t">
            <a:noAutofit/>
          </a:bodyPr>
          <a:lstStyle>
            <a:lvl1pPr marL="0" indent="0">
              <a:spcAft>
                <a:spcPts val="450"/>
              </a:spcAft>
              <a:buFont typeface="Wingdings" panose="05000000000000000000" pitchFamily="2" charset="2"/>
              <a:buNone/>
              <a:defRPr sz="18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3706416" y="439748"/>
            <a:ext cx="5000423" cy="536066"/>
          </a:xfrm>
          <a:noFill/>
        </p:spPr>
        <p:txBody>
          <a:bodyPr wrap="square" lIns="0" tIns="0" rIns="0" bIns="0" anchor="t" anchorCtr="0">
            <a:no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109545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9266791" y="-153100"/>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510836"/>
            <a:ext cx="3267075" cy="4637427"/>
          </a:xfrm>
          <a:prstGeom prst="rect">
            <a:avLst/>
          </a:prstGeom>
          <a:noFill/>
        </p:spPr>
        <p:txBody>
          <a:bodyPr wrap="square" lIns="0" tIns="0" rIns="0" bIns="0" rtlCol="0" anchor="t">
            <a:noAutofit/>
          </a:bodyPr>
          <a:lstStyle/>
          <a:p>
            <a:pPr algn="l"/>
            <a:r>
              <a:rPr lang="en-US" sz="375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3706416" y="981763"/>
            <a:ext cx="5000625" cy="1592369"/>
          </a:xfrm>
        </p:spPr>
        <p:txBody>
          <a:bodyPr anchor="t">
            <a:noAutofit/>
          </a:bodyPr>
          <a:lstStyle>
            <a:lvl1pPr marL="0" indent="0">
              <a:spcAft>
                <a:spcPts val="450"/>
              </a:spcAft>
              <a:buFont typeface="Wingdings" panose="05000000000000000000" pitchFamily="2" charset="2"/>
              <a:buNone/>
              <a:defRPr sz="18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3706416" y="439748"/>
            <a:ext cx="5000423" cy="536066"/>
          </a:xfrm>
          <a:noFill/>
        </p:spPr>
        <p:txBody>
          <a:bodyPr wrap="square" lIns="0" tIns="0" rIns="0" bIns="0" anchor="t" anchorCtr="0">
            <a:no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31459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510837"/>
            <a:ext cx="3267075" cy="463742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375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9266791" y="-153100"/>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3706416" y="981763"/>
            <a:ext cx="5000625" cy="1592369"/>
          </a:xfrm>
        </p:spPr>
        <p:txBody>
          <a:bodyPr anchor="t">
            <a:noAutofit/>
          </a:bodyPr>
          <a:lstStyle>
            <a:lvl1pPr marL="0" indent="0">
              <a:spcAft>
                <a:spcPts val="450"/>
              </a:spcAft>
              <a:buFont typeface="Wingdings" panose="05000000000000000000" pitchFamily="2" charset="2"/>
              <a:buNone/>
              <a:defRPr sz="18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3706416" y="439748"/>
            <a:ext cx="5000423" cy="536066"/>
          </a:xfrm>
          <a:noFill/>
        </p:spPr>
        <p:txBody>
          <a:bodyPr wrap="square" lIns="0" tIns="0" rIns="0" bIns="0" anchor="t" anchorCtr="0">
            <a:no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928176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9266791" y="-153100"/>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510835"/>
            <a:ext cx="3267075" cy="4637428"/>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375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3706416" y="981763"/>
            <a:ext cx="5000625" cy="1592369"/>
          </a:xfrm>
        </p:spPr>
        <p:txBody>
          <a:bodyPr anchor="t">
            <a:noAutofit/>
          </a:bodyPr>
          <a:lstStyle>
            <a:lvl1pPr marL="0" indent="0">
              <a:spcAft>
                <a:spcPts val="450"/>
              </a:spcAft>
              <a:buFont typeface="Wingdings" panose="05000000000000000000" pitchFamily="2" charset="2"/>
              <a:buNone/>
              <a:defRPr sz="18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3706416" y="439748"/>
            <a:ext cx="5000423" cy="536066"/>
          </a:xfrm>
          <a:noFill/>
        </p:spPr>
        <p:txBody>
          <a:bodyPr wrap="square" lIns="0" tIns="0" rIns="0" bIns="0" anchor="t" anchorCtr="0">
            <a:no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703452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9266791" y="-153100"/>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510836"/>
            <a:ext cx="3267075" cy="463742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375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3706416" y="981763"/>
            <a:ext cx="5000625" cy="1592369"/>
          </a:xfrm>
        </p:spPr>
        <p:txBody>
          <a:bodyPr anchor="t">
            <a:noAutofit/>
          </a:bodyPr>
          <a:lstStyle>
            <a:lvl1pPr marL="0" indent="0">
              <a:spcAft>
                <a:spcPts val="450"/>
              </a:spcAft>
              <a:buFont typeface="Wingdings" panose="05000000000000000000" pitchFamily="2" charset="2"/>
              <a:buNone/>
              <a:defRPr sz="18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3706416" y="439748"/>
            <a:ext cx="5000423" cy="536066"/>
          </a:xfrm>
          <a:noFill/>
        </p:spPr>
        <p:txBody>
          <a:bodyPr wrap="square" lIns="0" tIns="0" rIns="0" bIns="0" anchor="t" anchorCtr="0">
            <a:no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495167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9266791" y="-153100"/>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510836"/>
            <a:ext cx="3267075" cy="463742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375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3706416" y="981763"/>
            <a:ext cx="5000625" cy="1592369"/>
          </a:xfrm>
        </p:spPr>
        <p:txBody>
          <a:bodyPr anchor="t">
            <a:noAutofit/>
          </a:bodyPr>
          <a:lstStyle>
            <a:lvl1pPr marL="0" indent="0">
              <a:spcAft>
                <a:spcPts val="450"/>
              </a:spcAft>
              <a:buFont typeface="Wingdings" panose="05000000000000000000" pitchFamily="2" charset="2"/>
              <a:buNone/>
              <a:defRPr sz="18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3706416" y="439748"/>
            <a:ext cx="5000423" cy="536066"/>
          </a:xfrm>
          <a:noFill/>
        </p:spPr>
        <p:txBody>
          <a:bodyPr wrap="square" lIns="0" tIns="0" rIns="0" bIns="0" anchor="t" anchorCtr="0">
            <a:no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029335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22147" y="419418"/>
            <a:ext cx="8263890" cy="41588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22147" y="1001425"/>
            <a:ext cx="8263890" cy="121068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82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931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65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3" cstate="hqprint">
            <a:extLst>
              <a:ext uri="{28A0092B-C50C-407E-A947-70E740481C1C}">
                <a14:useLocalDpi xmlns:a14="http://schemas.microsoft.com/office/drawing/2010/main"/>
              </a:ext>
            </a:extLst>
          </a:blip>
          <a:srcRect l="762"/>
          <a:stretch/>
        </p:blipFill>
        <p:spPr>
          <a:xfrm rot="5400000">
            <a:off x="7129939" y="2135212"/>
            <a:ext cx="5148263" cy="877841"/>
          </a:xfrm>
          <a:prstGeom prst="rect">
            <a:avLst/>
          </a:prstGeom>
        </p:spPr>
      </p:pic>
    </p:spTree>
    <p:extLst>
      <p:ext uri="{BB962C8B-B14F-4D97-AF65-F5344CB8AC3E}">
        <p14:creationId xmlns:p14="http://schemas.microsoft.com/office/powerpoint/2010/main" val="15825965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778"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781" r:id="rId21"/>
    <p:sldLayoutId id="21474837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 id="2147483717" r:id="rId59"/>
    <p:sldLayoutId id="2147483718" r:id="rId60"/>
    <p:sldLayoutId id="2147483719" r:id="rId61"/>
    <p:sldLayoutId id="2147483720" r:id="rId62"/>
    <p:sldLayoutId id="2147483721" r:id="rId63"/>
    <p:sldLayoutId id="2147483722" r:id="rId64"/>
    <p:sldLayoutId id="2147483723" r:id="rId65"/>
    <p:sldLayoutId id="2147483724" r:id="rId66"/>
    <p:sldLayoutId id="2147483725" r:id="rId67"/>
    <p:sldLayoutId id="2147483726" r:id="rId68"/>
    <p:sldLayoutId id="2147483727" r:id="rId69"/>
    <p:sldLayoutId id="2147483728" r:id="rId70"/>
    <p:sldLayoutId id="2147483729" r:id="rId71"/>
    <p:sldLayoutId id="2147483730" r:id="rId72"/>
    <p:sldLayoutId id="2147483731" r:id="rId73"/>
    <p:sldLayoutId id="2147483732" r:id="rId74"/>
    <p:sldLayoutId id="2147483733" r:id="rId75"/>
    <p:sldLayoutId id="2147483734" r:id="rId76"/>
    <p:sldLayoutId id="2147483735" r:id="rId77"/>
    <p:sldLayoutId id="2147483736" r:id="rId78"/>
    <p:sldLayoutId id="2147483737" r:id="rId79"/>
    <p:sldLayoutId id="2147483738" r:id="rId80"/>
    <p:sldLayoutId id="2147483739" r:id="rId81"/>
    <p:sldLayoutId id="2147483740" r:id="rId82"/>
    <p:sldLayoutId id="2147483741" r:id="rId83"/>
    <p:sldLayoutId id="2147483742" r:id="rId84"/>
    <p:sldLayoutId id="2147483743" r:id="rId85"/>
    <p:sldLayoutId id="2147483744" r:id="rId86"/>
    <p:sldLayoutId id="2147483745" r:id="rId87"/>
    <p:sldLayoutId id="2147483746" r:id="rId88"/>
    <p:sldLayoutId id="2147483747" r:id="rId89"/>
    <p:sldLayoutId id="2147483748" r:id="rId90"/>
    <p:sldLayoutId id="2147483749" r:id="rId91"/>
    <p:sldLayoutId id="2147483750" r:id="rId92"/>
    <p:sldLayoutId id="2147483751" r:id="rId93"/>
    <p:sldLayoutId id="2147483752" r:id="rId94"/>
    <p:sldLayoutId id="2147483753" r:id="rId95"/>
    <p:sldLayoutId id="2147483754" r:id="rId96"/>
    <p:sldLayoutId id="2147483755" r:id="rId97"/>
    <p:sldLayoutId id="2147483756" r:id="rId98"/>
    <p:sldLayoutId id="2147483757" r:id="rId99"/>
    <p:sldLayoutId id="2147483758" r:id="rId100"/>
    <p:sldLayoutId id="2147483759" r:id="rId101"/>
    <p:sldLayoutId id="2147483760" r:id="rId102"/>
    <p:sldLayoutId id="2147483761" r:id="rId103"/>
    <p:sldLayoutId id="2147483762" r:id="rId104"/>
    <p:sldLayoutId id="2147483763" r:id="rId105"/>
    <p:sldLayoutId id="2147483764" r:id="rId106"/>
    <p:sldLayoutId id="2147483765" r:id="rId107"/>
    <p:sldLayoutId id="2147483766" r:id="rId108"/>
    <p:sldLayoutId id="2147483767" r:id="rId109"/>
    <p:sldLayoutId id="2147483768" r:id="rId110"/>
    <p:sldLayoutId id="2147483769" r:id="rId111"/>
    <p:sldLayoutId id="2147483770" r:id="rId112"/>
    <p:sldLayoutId id="2147483771" r:id="rId113"/>
    <p:sldLayoutId id="2147483772" r:id="rId114"/>
    <p:sldLayoutId id="2147483773" r:id="rId115"/>
    <p:sldLayoutId id="2147483779" r:id="rId116"/>
    <p:sldLayoutId id="2147483774" r:id="rId117"/>
    <p:sldLayoutId id="2147483782" r:id="rId118"/>
    <p:sldLayoutId id="2147483775" r:id="rId119"/>
    <p:sldLayoutId id="2147483776" r:id="rId120"/>
    <p:sldLayoutId id="2147483777" r:id="rId121"/>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solidFill>
            <a:schemeClr val="tx1"/>
          </a:soli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solidFill>
            <a:schemeClr val="tx1"/>
          </a:soli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60" userDrawn="1">
          <p15:clr>
            <a:srgbClr val="C35EA4"/>
          </p15:clr>
        </p15:guide>
        <p15:guide id="17" pos="7313">
          <p15:clr>
            <a:srgbClr val="C35EA4"/>
          </p15:clr>
        </p15:guide>
        <p15:guide id="25" orient="horz" pos="2850" userDrawn="1">
          <p15:clr>
            <a:srgbClr val="C35EA4"/>
          </p15:clr>
        </p15:guide>
        <p15:guide id="26" orient="horz" pos="3949">
          <p15:clr>
            <a:srgbClr val="C35EA4"/>
          </p15:clr>
        </p15:guide>
        <p15:guide id="28" pos="5624" userDrawn="1">
          <p15:clr>
            <a:srgbClr val="A4A3A4"/>
          </p15:clr>
        </p15:guide>
        <p15:guide id="29" orient="horz" pos="4135">
          <p15:clr>
            <a:srgbClr val="A4A3A4"/>
          </p15:clr>
        </p15:guide>
        <p15:guide id="30" pos="7495">
          <p15:clr>
            <a:srgbClr val="A4A3A4"/>
          </p15:clr>
        </p15:guide>
        <p15:guide id="33" pos="5501" userDrawn="1">
          <p15:clr>
            <a:srgbClr val="C35EA4"/>
          </p15:clr>
        </p15:guide>
        <p15:guide id="34" orient="horz" pos="258" userDrawn="1">
          <p15:clr>
            <a:srgbClr val="F26B43"/>
          </p15:clr>
        </p15:guide>
        <p15:guide id="35" orient="horz" pos="2988" userDrawn="1">
          <p15:clr>
            <a:srgbClr val="F26B43"/>
          </p15:clr>
        </p15:guide>
        <p15:guide id="36" orient="horz" pos="528" userDrawn="1">
          <p15:clr>
            <a:srgbClr val="F26B43"/>
          </p15:clr>
        </p15:guide>
        <p15:guide id="37" orient="horz" pos="624" userDrawn="1">
          <p15:clr>
            <a:srgbClr val="F26B43"/>
          </p15:clr>
        </p15:guide>
        <p15:guide id="38" pos="136"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hyperlink" Target="http://drive.google.com/file/d/1M4V62dFtE1KO0koYemTogzNm4WCuLHeJ/view"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1.xml"/><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1.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3.png"/><Relationship Id="rId7"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1.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sv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hyperlink" Target="http://drive.google.com/file/d/1M4V62dFtE1KO0koYemTogzNm4WCuLHeJ/view"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18.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13" name="Google Shape;87;p1">
            <a:extLst>
              <a:ext uri="{FF2B5EF4-FFF2-40B4-BE49-F238E27FC236}">
                <a16:creationId xmlns:a16="http://schemas.microsoft.com/office/drawing/2014/main" id="{A0E1A75F-AAE4-F08B-B783-E16B635D2FC0}"/>
              </a:ext>
            </a:extLst>
          </p:cNvPr>
          <p:cNvSpPr txBox="1"/>
          <p:nvPr/>
        </p:nvSpPr>
        <p:spPr>
          <a:xfrm>
            <a:off x="415500" y="1887768"/>
            <a:ext cx="8313000" cy="101562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0"/>
              <a:buFont typeface="Arial"/>
              <a:buNone/>
            </a:pPr>
            <a:r>
              <a:rPr lang="en-US" sz="6000" b="1" i="0" u="none" strike="noStrike" cap="none" dirty="0" err="1">
                <a:solidFill>
                  <a:schemeClr val="bg1"/>
                </a:solidFill>
                <a:latin typeface="+mn-lt"/>
                <a:ea typeface="Arial"/>
                <a:cs typeface="Arial"/>
                <a:sym typeface="Arial"/>
              </a:rPr>
              <a:t>Pycon</a:t>
            </a:r>
            <a:r>
              <a:rPr lang="en-US" sz="6000" b="1" i="0" u="none" strike="noStrike" cap="none" dirty="0">
                <a:solidFill>
                  <a:schemeClr val="bg1"/>
                </a:solidFill>
                <a:latin typeface="+mn-lt"/>
                <a:ea typeface="Arial"/>
                <a:cs typeface="Arial"/>
                <a:sym typeface="Arial"/>
              </a:rPr>
              <a:t> Uganda 23</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6459F0A4-1F36-C58A-5E20-A95D243A1801}"/>
              </a:ext>
            </a:extLst>
          </p:cNvPr>
          <p:cNvSpPr/>
          <p:nvPr/>
        </p:nvSpPr>
        <p:spPr bwMode="auto">
          <a:xfrm>
            <a:off x="430722" y="259080"/>
            <a:ext cx="8282558" cy="4630104"/>
          </a:xfrm>
          <a:prstGeom prst="roundRect">
            <a:avLst>
              <a:gd name="adj" fmla="val 3131"/>
            </a:avLst>
          </a:prstGeom>
          <a:solidFill>
            <a:schemeClr val="bg1">
              <a:alpha val="20000"/>
            </a:schemeClr>
          </a:solidFill>
          <a:ln>
            <a:solidFill>
              <a:schemeClr val="bg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79" name="Google Shape;179;g214b98b4a95_0_64" title="Screen Recording 2022-10-01 at 12.11.24 PM.mov">
            <a:hlinkClick r:id="rId3"/>
          </p:cNvPr>
          <p:cNvPicPr preferRelativeResize="0"/>
          <p:nvPr/>
        </p:nvPicPr>
        <p:blipFill rotWithShape="1">
          <a:blip r:embed="rId4">
            <a:alphaModFix/>
          </a:blip>
          <a:srcRect t="1401" b="1510"/>
          <a:stretch/>
        </p:blipFill>
        <p:spPr>
          <a:xfrm>
            <a:off x="647700" y="441960"/>
            <a:ext cx="7848600" cy="4259580"/>
          </a:xfrm>
          <a:prstGeom prst="roundRect">
            <a:avLst>
              <a:gd name="adj" fmla="val 4474"/>
            </a:avLst>
          </a:prstGeom>
          <a:noFill/>
          <a:ln>
            <a:noFill/>
          </a:ln>
        </p:spPr>
      </p:pic>
      <p:sp>
        <p:nvSpPr>
          <p:cNvPr id="15" name="TextBox 14">
            <a:extLst>
              <a:ext uri="{FF2B5EF4-FFF2-40B4-BE49-F238E27FC236}">
                <a16:creationId xmlns:a16="http://schemas.microsoft.com/office/drawing/2014/main" id="{BB4DCC48-1CA2-E6C0-B7E3-1A8788E469C6}"/>
              </a:ext>
            </a:extLst>
          </p:cNvPr>
          <p:cNvSpPr txBox="1"/>
          <p:nvPr/>
        </p:nvSpPr>
        <p:spPr>
          <a:xfrm>
            <a:off x="1590179" y="3612681"/>
            <a:ext cx="5482742" cy="338554"/>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Segoe UI"/>
                <a:ea typeface="Nirmala Text" panose="020B0502040204020203" pitchFamily="34" charset="0"/>
                <a:cs typeface="Nirmala Text" panose="020B0502040204020203" pitchFamily="34" charset="0"/>
                <a:sym typeface="Poppins"/>
              </a:rPr>
              <a:t>POV – Only add a feature when its absolutely necessary</a:t>
            </a:r>
          </a:p>
        </p:txBody>
      </p:sp>
      <p:pic>
        <p:nvPicPr>
          <p:cNvPr id="2" name="Google Shape;413;g25a63e6a0ec_0_175">
            <a:extLst>
              <a:ext uri="{FF2B5EF4-FFF2-40B4-BE49-F238E27FC236}">
                <a16:creationId xmlns:a16="http://schemas.microsoft.com/office/drawing/2014/main" id="{A97FD49D-764A-3ACF-6859-2F2346E959F4}"/>
              </a:ext>
            </a:extLst>
          </p:cNvPr>
          <p:cNvPicPr preferRelativeResize="0"/>
          <p:nvPr/>
        </p:nvPicPr>
        <p:blipFill>
          <a:blip r:embed="rId5">
            <a:alphaModFix/>
          </a:blip>
          <a:stretch>
            <a:fillRect/>
          </a:stretch>
        </p:blipFill>
        <p:spPr>
          <a:xfrm>
            <a:off x="2645061" y="753965"/>
            <a:ext cx="3182782" cy="3005138"/>
          </a:xfrm>
          <a:prstGeom prst="rect">
            <a:avLst/>
          </a:prstGeom>
          <a:noFill/>
          <a:ln>
            <a:noFill/>
          </a:ln>
        </p:spPr>
      </p:pic>
    </p:spTree>
    <p:extLst>
      <p:ext uri="{BB962C8B-B14F-4D97-AF65-F5344CB8AC3E}">
        <p14:creationId xmlns:p14="http://schemas.microsoft.com/office/powerpoint/2010/main" val="178840683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10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5"/>
        <p:cNvGrpSpPr/>
        <p:nvPr/>
      </p:nvGrpSpPr>
      <p:grpSpPr>
        <a:xfrm>
          <a:off x="0" y="0"/>
          <a:ext cx="0" cy="0"/>
          <a:chOff x="0" y="0"/>
          <a:chExt cx="0" cy="0"/>
        </a:xfrm>
      </p:grpSpPr>
      <p:sp>
        <p:nvSpPr>
          <p:cNvPr id="5" name="Google Shape;95;g214b98b4a95_0_15">
            <a:extLst>
              <a:ext uri="{FF2B5EF4-FFF2-40B4-BE49-F238E27FC236}">
                <a16:creationId xmlns:a16="http://schemas.microsoft.com/office/drawing/2014/main" id="{D2BC6D42-7115-338F-428E-E80A2D0C71CE}"/>
              </a:ext>
            </a:extLst>
          </p:cNvPr>
          <p:cNvSpPr txBox="1"/>
          <p:nvPr/>
        </p:nvSpPr>
        <p:spPr>
          <a:xfrm>
            <a:off x="407770" y="1606581"/>
            <a:ext cx="3459379" cy="110799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4800"/>
              <a:buFont typeface="Arial"/>
              <a:buNone/>
            </a:pPr>
            <a:r>
              <a:rPr lang="en-US" sz="3600" i="0" u="none" strike="noStrike" cap="none" dirty="0">
                <a:solidFill>
                  <a:schemeClr val="bg1"/>
                </a:solidFill>
                <a:latin typeface="+mj-lt"/>
                <a:ea typeface="Arial"/>
                <a:cs typeface="Arial"/>
                <a:sym typeface="Arial"/>
              </a:rPr>
              <a:t>Why Use Python Custom Visuals</a:t>
            </a:r>
          </a:p>
        </p:txBody>
      </p:sp>
      <p:sp>
        <p:nvSpPr>
          <p:cNvPr id="6" name="Rectangle: Rounded Corners 5">
            <a:extLst>
              <a:ext uri="{FF2B5EF4-FFF2-40B4-BE49-F238E27FC236}">
                <a16:creationId xmlns:a16="http://schemas.microsoft.com/office/drawing/2014/main" id="{766BF5C2-DD86-F452-8C06-ABD6E1F2A53D}"/>
              </a:ext>
            </a:extLst>
          </p:cNvPr>
          <p:cNvSpPr/>
          <p:nvPr/>
        </p:nvSpPr>
        <p:spPr bwMode="auto">
          <a:xfrm>
            <a:off x="407770" y="2974235"/>
            <a:ext cx="1371600" cy="45720"/>
          </a:xfrm>
          <a:prstGeom prst="roundRect">
            <a:avLst>
              <a:gd name="adj" fmla="val 50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8" name="Google Shape;97;g214b98b4a95_0_15">
            <a:extLst>
              <a:ext uri="{FF2B5EF4-FFF2-40B4-BE49-F238E27FC236}">
                <a16:creationId xmlns:a16="http://schemas.microsoft.com/office/drawing/2014/main" id="{DC5106F2-B141-F5E8-CF41-80DDF2613AD6}"/>
              </a:ext>
            </a:extLst>
          </p:cNvPr>
          <p:cNvSpPr/>
          <p:nvPr/>
        </p:nvSpPr>
        <p:spPr>
          <a:xfrm>
            <a:off x="407770" y="409573"/>
            <a:ext cx="1681551" cy="307777"/>
          </a:xfrm>
          <a:prstGeom prst="rect">
            <a:avLst/>
          </a:prstGeom>
          <a:noFill/>
          <a:ln w="12700" cap="flat" cmpd="sng">
            <a:noFill/>
            <a:prstDash val="solid"/>
            <a:miter lim="800000"/>
            <a:headEnd type="none" w="sm" len="sm"/>
            <a:tailEnd type="none" w="sm" len="sm"/>
          </a:ln>
        </p:spPr>
        <p:txBody>
          <a:bodyPr spcFirstLastPara="1" wrap="none" lIns="0" tIns="0" rIns="0" bIns="0" anchor="ctr" anchorCtr="0">
            <a:spAutoFit/>
          </a:bodyPr>
          <a:lstStyle/>
          <a:p>
            <a:pPr marL="0" marR="0" lvl="0" indent="0" rtl="0">
              <a:lnSpc>
                <a:spcPct val="100000"/>
              </a:lnSpc>
              <a:spcBef>
                <a:spcPts val="0"/>
              </a:spcBef>
              <a:spcAft>
                <a:spcPts val="0"/>
              </a:spcAft>
              <a:buClr>
                <a:schemeClr val="accent5"/>
              </a:buClr>
              <a:buSzPts val="1800"/>
              <a:buFont typeface="Arial"/>
              <a:buNone/>
            </a:pPr>
            <a:r>
              <a:rPr lang="en-US" sz="2000" b="0" i="0" u="none" strike="noStrike" cap="none" dirty="0" err="1">
                <a:solidFill>
                  <a:schemeClr val="accent3"/>
                </a:solidFill>
                <a:latin typeface="+mj-lt"/>
                <a:ea typeface="Arial"/>
                <a:cs typeface="Arial"/>
                <a:sym typeface="Arial"/>
              </a:rPr>
              <a:t>Pycon</a:t>
            </a:r>
            <a:r>
              <a:rPr lang="en-US" sz="2000" b="0" i="0" u="none" strike="noStrike" cap="none" dirty="0">
                <a:solidFill>
                  <a:schemeClr val="accent3"/>
                </a:solidFill>
                <a:latin typeface="+mj-lt"/>
                <a:ea typeface="Arial"/>
                <a:cs typeface="Arial"/>
                <a:sym typeface="Arial"/>
              </a:rPr>
              <a:t> Uganda</a:t>
            </a:r>
          </a:p>
        </p:txBody>
      </p:sp>
      <p:pic>
        <p:nvPicPr>
          <p:cNvPr id="230" name="Google Shape;230;g258d626fa32_0_78"/>
          <p:cNvPicPr preferRelativeResize="0"/>
          <p:nvPr/>
        </p:nvPicPr>
        <p:blipFill>
          <a:blip r:embed="rId4">
            <a:alphaModFix/>
          </a:blip>
          <a:stretch>
            <a:fillRect/>
          </a:stretch>
        </p:blipFill>
        <p:spPr>
          <a:xfrm>
            <a:off x="4788755" y="1044985"/>
            <a:ext cx="3633667" cy="305829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52"/>
        <p:cNvGrpSpPr/>
        <p:nvPr/>
      </p:nvGrpSpPr>
      <p:grpSpPr>
        <a:xfrm>
          <a:off x="0" y="0"/>
          <a:ext cx="0" cy="0"/>
          <a:chOff x="0" y="0"/>
          <a:chExt cx="0" cy="0"/>
        </a:xfrm>
      </p:grpSpPr>
      <p:sp>
        <p:nvSpPr>
          <p:cNvPr id="5" name="Google Shape;97;g214b98b4a95_0_15">
            <a:extLst>
              <a:ext uri="{FF2B5EF4-FFF2-40B4-BE49-F238E27FC236}">
                <a16:creationId xmlns:a16="http://schemas.microsoft.com/office/drawing/2014/main" id="{AB5F8670-FD7D-5806-F0DF-FCF96D457672}"/>
              </a:ext>
            </a:extLst>
          </p:cNvPr>
          <p:cNvSpPr/>
          <p:nvPr/>
        </p:nvSpPr>
        <p:spPr>
          <a:xfrm>
            <a:off x="407770" y="409573"/>
            <a:ext cx="1681551" cy="307777"/>
          </a:xfrm>
          <a:prstGeom prst="rect">
            <a:avLst/>
          </a:prstGeom>
          <a:noFill/>
          <a:ln w="12700" cap="flat" cmpd="sng">
            <a:noFill/>
            <a:prstDash val="solid"/>
            <a:miter lim="800000"/>
            <a:headEnd type="none" w="sm" len="sm"/>
            <a:tailEnd type="none" w="sm" len="sm"/>
          </a:ln>
        </p:spPr>
        <p:txBody>
          <a:bodyPr spcFirstLastPara="1" wrap="none" lIns="0" tIns="0" rIns="0" bIns="0" anchor="ctr" anchorCtr="0">
            <a:spAutoFit/>
          </a:bodyPr>
          <a:lstStyle/>
          <a:p>
            <a:pPr marL="0" marR="0" lvl="0" indent="0" rtl="0">
              <a:lnSpc>
                <a:spcPct val="100000"/>
              </a:lnSpc>
              <a:spcBef>
                <a:spcPts val="0"/>
              </a:spcBef>
              <a:spcAft>
                <a:spcPts val="0"/>
              </a:spcAft>
              <a:buClr>
                <a:schemeClr val="accent5"/>
              </a:buClr>
              <a:buSzPts val="1800"/>
              <a:buFont typeface="Arial"/>
              <a:buNone/>
            </a:pPr>
            <a:r>
              <a:rPr lang="en-US" sz="2000" b="0" i="0" u="none" strike="noStrike" cap="none" dirty="0" err="1">
                <a:solidFill>
                  <a:schemeClr val="accent3"/>
                </a:solidFill>
                <a:latin typeface="+mj-lt"/>
                <a:ea typeface="Arial"/>
                <a:cs typeface="Arial"/>
                <a:sym typeface="Arial"/>
              </a:rPr>
              <a:t>Pycon</a:t>
            </a:r>
            <a:r>
              <a:rPr lang="en-US" sz="2000" b="0" i="0" u="none" strike="noStrike" cap="none" dirty="0">
                <a:solidFill>
                  <a:schemeClr val="accent3"/>
                </a:solidFill>
                <a:latin typeface="+mj-lt"/>
                <a:ea typeface="Arial"/>
                <a:cs typeface="Arial"/>
                <a:sym typeface="Arial"/>
              </a:rPr>
              <a:t> Uganda</a:t>
            </a:r>
          </a:p>
        </p:txBody>
      </p:sp>
      <p:sp>
        <p:nvSpPr>
          <p:cNvPr id="7" name="Rectangle: Rounded Corners 6">
            <a:extLst>
              <a:ext uri="{FF2B5EF4-FFF2-40B4-BE49-F238E27FC236}">
                <a16:creationId xmlns:a16="http://schemas.microsoft.com/office/drawing/2014/main" id="{F3C567B6-BFB5-0A39-437E-F44CB885FD7C}"/>
              </a:ext>
            </a:extLst>
          </p:cNvPr>
          <p:cNvSpPr/>
          <p:nvPr/>
        </p:nvSpPr>
        <p:spPr bwMode="auto">
          <a:xfrm>
            <a:off x="422276" y="1003300"/>
            <a:ext cx="8310562" cy="3302000"/>
          </a:xfrm>
          <a:prstGeom prst="roundRect">
            <a:avLst>
              <a:gd name="adj" fmla="val 3900"/>
            </a:avLst>
          </a:prstGeom>
          <a:solidFill>
            <a:schemeClr val="bg1">
              <a:alpha val="10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82880" rIns="91440" bIns="146304" numCol="1" spcCol="0" rtlCol="0" fromWordArt="0" anchor="t" anchorCtr="0" forceAA="0" compatLnSpc="1">
            <a:prstTxWarp prst="textNoShape">
              <a:avLst/>
            </a:prstTxWarp>
            <a:noAutofit/>
          </a:bodyPr>
          <a:lstStyle/>
          <a:p>
            <a:pPr marL="0" marR="0" lvl="0" indent="0" algn="ctr" rtl="0">
              <a:lnSpc>
                <a:spcPct val="80000"/>
              </a:lnSpc>
              <a:spcBef>
                <a:spcPts val="0"/>
              </a:spcBef>
              <a:spcAft>
                <a:spcPts val="0"/>
              </a:spcAft>
              <a:buClr>
                <a:srgbClr val="000000"/>
              </a:buClr>
              <a:buSzPts val="1800"/>
              <a:buFont typeface="Arial"/>
              <a:buNone/>
            </a:pPr>
            <a:endParaRPr lang="en-US" sz="1800" b="1" i="0" u="none" strike="noStrike" cap="none">
              <a:solidFill>
                <a:schemeClr val="accent3"/>
              </a:solidFill>
              <a:latin typeface="+mj-lt"/>
              <a:ea typeface="Arial"/>
              <a:cs typeface="Arial"/>
              <a:sym typeface="Arial"/>
            </a:endParaRPr>
          </a:p>
        </p:txBody>
      </p:sp>
      <p:sp>
        <p:nvSpPr>
          <p:cNvPr id="8" name="Rectangle: Rounded Corners 7">
            <a:extLst>
              <a:ext uri="{FF2B5EF4-FFF2-40B4-BE49-F238E27FC236}">
                <a16:creationId xmlns:a16="http://schemas.microsoft.com/office/drawing/2014/main" id="{D7EC6933-072C-D3C0-8BCB-337BF0351234}"/>
              </a:ext>
            </a:extLst>
          </p:cNvPr>
          <p:cNvSpPr/>
          <p:nvPr/>
        </p:nvSpPr>
        <p:spPr bwMode="auto">
          <a:xfrm>
            <a:off x="539770" y="1114223"/>
            <a:ext cx="2146279" cy="3081540"/>
          </a:xfrm>
          <a:prstGeom prst="roundRect">
            <a:avLst>
              <a:gd name="adj" fmla="val 4379"/>
            </a:avLst>
          </a:prstGeom>
          <a:solidFill>
            <a:schemeClr val="tx2"/>
          </a:solidFill>
          <a:ln>
            <a:noFill/>
            <a:headEnd type="none" w="med" len="med"/>
            <a:tailEnd type="none" w="med" len="med"/>
          </a:ln>
          <a:effectLst>
            <a:outerShdw blurRad="50800" dist="38100" dir="2700000" algn="t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dirty="0">
                <a:solidFill>
                  <a:srgbClr val="FEFFFE"/>
                </a:solidFill>
                <a:latin typeface="+mj-lt"/>
              </a:rPr>
              <a:t>Why Use Custom Python Visuals </a:t>
            </a:r>
            <a:endParaRPr lang="en-US" sz="2000" dirty="0">
              <a:solidFill>
                <a:srgbClr val="FFFFFF"/>
              </a:solidFill>
              <a:latin typeface="+mj-lt"/>
              <a:ea typeface="Segoe UI" pitchFamily="34" charset="0"/>
              <a:cs typeface="Segoe UI" pitchFamily="34" charset="0"/>
            </a:endParaRPr>
          </a:p>
        </p:txBody>
      </p:sp>
      <p:sp>
        <p:nvSpPr>
          <p:cNvPr id="10" name="TextBox 9">
            <a:extLst>
              <a:ext uri="{FF2B5EF4-FFF2-40B4-BE49-F238E27FC236}">
                <a16:creationId xmlns:a16="http://schemas.microsoft.com/office/drawing/2014/main" id="{F92D8282-B4BA-01D0-ECDC-63E2FFDACF6B}"/>
              </a:ext>
            </a:extLst>
          </p:cNvPr>
          <p:cNvSpPr txBox="1"/>
          <p:nvPr/>
        </p:nvSpPr>
        <p:spPr>
          <a:xfrm>
            <a:off x="2894011" y="1333585"/>
            <a:ext cx="5630864" cy="600164"/>
          </a:xfrm>
          <a:prstGeom prst="rect">
            <a:avLst/>
          </a:prstGeom>
          <a:noFill/>
        </p:spPr>
        <p:txBody>
          <a:bodyPr wrap="square" lIns="0" tIns="0" rIns="0" bIns="0" anchor="ctr">
            <a:noAutofit/>
          </a:bodyPr>
          <a:lstStyle/>
          <a:p>
            <a:pPr>
              <a:spcAft>
                <a:spcPts val="600"/>
              </a:spcAft>
            </a:pPr>
            <a:r>
              <a:rPr lang="en-US" sz="1600" b="1" dirty="0">
                <a:solidFill>
                  <a:schemeClr val="accent3"/>
                </a:solidFill>
                <a:latin typeface="+mj-lt"/>
                <a:ea typeface="Poppins"/>
                <a:cs typeface="Poppins"/>
                <a:sym typeface="Poppins"/>
              </a:rPr>
              <a:t>Limitations of Inbuild Power Bi</a:t>
            </a:r>
          </a:p>
        </p:txBody>
      </p:sp>
      <p:sp>
        <p:nvSpPr>
          <p:cNvPr id="11" name="TextBox 10">
            <a:extLst>
              <a:ext uri="{FF2B5EF4-FFF2-40B4-BE49-F238E27FC236}">
                <a16:creationId xmlns:a16="http://schemas.microsoft.com/office/drawing/2014/main" id="{C0597A30-66DF-7DBA-1147-0D636250095F}"/>
              </a:ext>
            </a:extLst>
          </p:cNvPr>
          <p:cNvSpPr txBox="1"/>
          <p:nvPr/>
        </p:nvSpPr>
        <p:spPr>
          <a:xfrm>
            <a:off x="2894011" y="2481057"/>
            <a:ext cx="5630864" cy="600164"/>
          </a:xfrm>
          <a:prstGeom prst="rect">
            <a:avLst/>
          </a:prstGeom>
          <a:noFill/>
        </p:spPr>
        <p:txBody>
          <a:bodyPr wrap="square" lIns="0" tIns="0" rIns="0" bIns="0" anchor="ctr">
            <a:noAutofit/>
          </a:bodyPr>
          <a:lstStyle/>
          <a:p>
            <a:pPr>
              <a:spcAft>
                <a:spcPts val="600"/>
              </a:spcAft>
            </a:pPr>
            <a:r>
              <a:rPr lang="en-US" sz="1600" b="1" i="0" dirty="0">
                <a:solidFill>
                  <a:schemeClr val="accent3"/>
                </a:solidFill>
                <a:effectLst/>
                <a:latin typeface="+mj-lt"/>
                <a:cs typeface="Poppins"/>
                <a:sym typeface="Poppins"/>
              </a:rPr>
              <a:t>Integration with Data Analytic Tools</a:t>
            </a:r>
          </a:p>
          <a:p>
            <a:pPr>
              <a:spcAft>
                <a:spcPts val="600"/>
              </a:spcAft>
            </a:pPr>
            <a:r>
              <a:rPr lang="en-US" sz="1600" b="0" i="0" dirty="0">
                <a:solidFill>
                  <a:srgbClr val="FFFFFF"/>
                </a:solidFill>
                <a:effectLst/>
                <a:latin typeface="Söhne"/>
              </a:rPr>
              <a:t>Python's powerful libraries like Matplotlib, Seaborn, and </a:t>
            </a:r>
            <a:r>
              <a:rPr lang="en-US" sz="1600" b="0" i="0" dirty="0" err="1">
                <a:solidFill>
                  <a:srgbClr val="FFFFFF"/>
                </a:solidFill>
                <a:effectLst/>
                <a:latin typeface="Söhne"/>
              </a:rPr>
              <a:t>Plotly</a:t>
            </a:r>
            <a:r>
              <a:rPr lang="en-US" sz="1600" b="0" i="0" dirty="0">
                <a:solidFill>
                  <a:srgbClr val="FFFFFF"/>
                </a:solidFill>
                <a:effectLst/>
                <a:latin typeface="Söhne"/>
              </a:rPr>
              <a:t> can enhance your data insights.</a:t>
            </a:r>
          </a:p>
          <a:p>
            <a:pPr>
              <a:spcAft>
                <a:spcPts val="600"/>
              </a:spcAft>
            </a:pPr>
            <a:endParaRPr lang="en-US" sz="1600" b="1" dirty="0">
              <a:solidFill>
                <a:schemeClr val="accent3"/>
              </a:solidFill>
              <a:latin typeface="+mj-lt"/>
              <a:ea typeface="Poppins"/>
              <a:cs typeface="Poppins"/>
              <a:sym typeface="Poppins"/>
            </a:endParaRPr>
          </a:p>
        </p:txBody>
      </p:sp>
      <p:sp>
        <p:nvSpPr>
          <p:cNvPr id="12" name="TextBox 11">
            <a:extLst>
              <a:ext uri="{FF2B5EF4-FFF2-40B4-BE49-F238E27FC236}">
                <a16:creationId xmlns:a16="http://schemas.microsoft.com/office/drawing/2014/main" id="{0537132C-8EFF-F7E2-A20C-3AA03E694738}"/>
              </a:ext>
            </a:extLst>
          </p:cNvPr>
          <p:cNvSpPr txBox="1"/>
          <p:nvPr/>
        </p:nvSpPr>
        <p:spPr>
          <a:xfrm>
            <a:off x="2894011" y="3329355"/>
            <a:ext cx="5630864" cy="815608"/>
          </a:xfrm>
          <a:prstGeom prst="rect">
            <a:avLst/>
          </a:prstGeom>
          <a:noFill/>
        </p:spPr>
        <p:txBody>
          <a:bodyPr wrap="square" lIns="0" tIns="0" rIns="0" bIns="0" anchor="ctr">
            <a:noAutofit/>
          </a:bodyPr>
          <a:lstStyle/>
          <a:p>
            <a:pPr>
              <a:spcAft>
                <a:spcPts val="600"/>
              </a:spcAft>
            </a:pPr>
            <a:r>
              <a:rPr lang="en-US" sz="1600" b="1" dirty="0">
                <a:solidFill>
                  <a:schemeClr val="accent3"/>
                </a:solidFill>
                <a:latin typeface="+mj-lt"/>
                <a:ea typeface="Poppins"/>
                <a:cs typeface="Poppins"/>
                <a:sym typeface="Poppins"/>
              </a:rPr>
              <a:t>Dynamic Data Visualization</a:t>
            </a:r>
          </a:p>
          <a:p>
            <a:pPr>
              <a:spcAft>
                <a:spcPts val="600"/>
              </a:spcAft>
            </a:pPr>
            <a:r>
              <a:rPr lang="en-US" sz="1600" b="0" i="0" dirty="0">
                <a:solidFill>
                  <a:schemeClr val="bg1"/>
                </a:solidFill>
                <a:effectLst/>
                <a:latin typeface="Söhne"/>
              </a:rPr>
              <a:t>Python customs visuals can create dynamic, interactive visualizations that can adapt to changing data, making them perfect for real-time or dynamic data scenarios</a:t>
            </a:r>
            <a:endParaRPr lang="en-US" sz="1600" b="1" dirty="0">
              <a:solidFill>
                <a:schemeClr val="accent3"/>
              </a:solidFill>
              <a:latin typeface="+mj-lt"/>
              <a:ea typeface="Poppins"/>
              <a:cs typeface="Poppins"/>
              <a:sym typeface="Poppins"/>
            </a:endParaRPr>
          </a:p>
        </p:txBody>
      </p:sp>
      <p:cxnSp>
        <p:nvCxnSpPr>
          <p:cNvPr id="17" name="Straight Connector 16">
            <a:extLst>
              <a:ext uri="{FF2B5EF4-FFF2-40B4-BE49-F238E27FC236}">
                <a16:creationId xmlns:a16="http://schemas.microsoft.com/office/drawing/2014/main" id="{CB886D17-5293-54D4-98CC-996D5E721B22}"/>
              </a:ext>
            </a:extLst>
          </p:cNvPr>
          <p:cNvCxnSpPr>
            <a:cxnSpLocks/>
          </p:cNvCxnSpPr>
          <p:nvPr/>
        </p:nvCxnSpPr>
        <p:spPr>
          <a:xfrm flipH="1">
            <a:off x="2894012" y="2090122"/>
            <a:ext cx="5406612" cy="1"/>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FADE0E3-6F9E-1F12-F3DC-0038A93AAE75}"/>
              </a:ext>
            </a:extLst>
          </p:cNvPr>
          <p:cNvCxnSpPr>
            <a:cxnSpLocks/>
          </p:cNvCxnSpPr>
          <p:nvPr/>
        </p:nvCxnSpPr>
        <p:spPr>
          <a:xfrm flipH="1">
            <a:off x="3006137" y="3159406"/>
            <a:ext cx="5406612" cy="1"/>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52"/>
        <p:cNvGrpSpPr/>
        <p:nvPr/>
      </p:nvGrpSpPr>
      <p:grpSpPr>
        <a:xfrm>
          <a:off x="0" y="0"/>
          <a:ext cx="0" cy="0"/>
          <a:chOff x="0" y="0"/>
          <a:chExt cx="0" cy="0"/>
        </a:xfrm>
      </p:grpSpPr>
      <p:sp>
        <p:nvSpPr>
          <p:cNvPr id="5" name="Google Shape;97;g214b98b4a95_0_15">
            <a:extLst>
              <a:ext uri="{FF2B5EF4-FFF2-40B4-BE49-F238E27FC236}">
                <a16:creationId xmlns:a16="http://schemas.microsoft.com/office/drawing/2014/main" id="{AB5F8670-FD7D-5806-F0DF-FCF96D457672}"/>
              </a:ext>
            </a:extLst>
          </p:cNvPr>
          <p:cNvSpPr/>
          <p:nvPr/>
        </p:nvSpPr>
        <p:spPr>
          <a:xfrm>
            <a:off x="407770" y="409573"/>
            <a:ext cx="1681551" cy="307777"/>
          </a:xfrm>
          <a:prstGeom prst="rect">
            <a:avLst/>
          </a:prstGeom>
          <a:noFill/>
          <a:ln w="12700" cap="flat" cmpd="sng">
            <a:noFill/>
            <a:prstDash val="solid"/>
            <a:miter lim="800000"/>
            <a:headEnd type="none" w="sm" len="sm"/>
            <a:tailEnd type="none" w="sm" len="sm"/>
          </a:ln>
        </p:spPr>
        <p:txBody>
          <a:bodyPr spcFirstLastPara="1" wrap="none" lIns="0" tIns="0" rIns="0" bIns="0" anchor="ctr" anchorCtr="0">
            <a:spAutoFit/>
          </a:bodyPr>
          <a:lstStyle/>
          <a:p>
            <a:pPr marL="0" marR="0" lvl="0" indent="0" rtl="0">
              <a:lnSpc>
                <a:spcPct val="100000"/>
              </a:lnSpc>
              <a:spcBef>
                <a:spcPts val="0"/>
              </a:spcBef>
              <a:spcAft>
                <a:spcPts val="0"/>
              </a:spcAft>
              <a:buClr>
                <a:schemeClr val="accent5"/>
              </a:buClr>
              <a:buSzPts val="1800"/>
              <a:buFont typeface="Arial"/>
              <a:buNone/>
            </a:pPr>
            <a:r>
              <a:rPr lang="en-US" sz="2000" b="0" i="0" u="none" strike="noStrike" cap="none" dirty="0" err="1">
                <a:solidFill>
                  <a:schemeClr val="accent3"/>
                </a:solidFill>
                <a:latin typeface="+mj-lt"/>
                <a:ea typeface="Arial"/>
                <a:cs typeface="Arial"/>
                <a:sym typeface="Arial"/>
              </a:rPr>
              <a:t>Pycon</a:t>
            </a:r>
            <a:r>
              <a:rPr lang="en-US" sz="2000" b="0" i="0" u="none" strike="noStrike" cap="none" dirty="0">
                <a:solidFill>
                  <a:schemeClr val="accent3"/>
                </a:solidFill>
                <a:latin typeface="+mj-lt"/>
                <a:ea typeface="Arial"/>
                <a:cs typeface="Arial"/>
                <a:sym typeface="Arial"/>
              </a:rPr>
              <a:t> Uganda</a:t>
            </a:r>
          </a:p>
        </p:txBody>
      </p:sp>
      <p:sp>
        <p:nvSpPr>
          <p:cNvPr id="7" name="Rectangle: Rounded Corners 6">
            <a:extLst>
              <a:ext uri="{FF2B5EF4-FFF2-40B4-BE49-F238E27FC236}">
                <a16:creationId xmlns:a16="http://schemas.microsoft.com/office/drawing/2014/main" id="{F3C567B6-BFB5-0A39-437E-F44CB885FD7C}"/>
              </a:ext>
            </a:extLst>
          </p:cNvPr>
          <p:cNvSpPr/>
          <p:nvPr/>
        </p:nvSpPr>
        <p:spPr bwMode="auto">
          <a:xfrm>
            <a:off x="422276" y="1003300"/>
            <a:ext cx="8310562" cy="3302000"/>
          </a:xfrm>
          <a:prstGeom prst="roundRect">
            <a:avLst>
              <a:gd name="adj" fmla="val 3900"/>
            </a:avLst>
          </a:prstGeom>
          <a:solidFill>
            <a:schemeClr val="bg1">
              <a:alpha val="10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82880" rIns="91440" bIns="146304" numCol="1" spcCol="0" rtlCol="0" fromWordArt="0" anchor="t" anchorCtr="0" forceAA="0" compatLnSpc="1">
            <a:prstTxWarp prst="textNoShape">
              <a:avLst/>
            </a:prstTxWarp>
            <a:noAutofit/>
          </a:bodyPr>
          <a:lstStyle/>
          <a:p>
            <a:pPr marL="0" marR="0" lvl="0" indent="0" algn="ctr" rtl="0">
              <a:lnSpc>
                <a:spcPct val="80000"/>
              </a:lnSpc>
              <a:spcBef>
                <a:spcPts val="0"/>
              </a:spcBef>
              <a:spcAft>
                <a:spcPts val="0"/>
              </a:spcAft>
              <a:buClr>
                <a:srgbClr val="000000"/>
              </a:buClr>
              <a:buSzPts val="1800"/>
              <a:buFont typeface="Arial"/>
              <a:buNone/>
            </a:pPr>
            <a:endParaRPr lang="en-US" sz="1800" b="1" i="0" u="none" strike="noStrike" cap="none">
              <a:solidFill>
                <a:schemeClr val="accent3"/>
              </a:solidFill>
              <a:latin typeface="+mj-lt"/>
              <a:ea typeface="Arial"/>
              <a:cs typeface="Arial"/>
              <a:sym typeface="Arial"/>
            </a:endParaRPr>
          </a:p>
        </p:txBody>
      </p:sp>
      <p:sp>
        <p:nvSpPr>
          <p:cNvPr id="8" name="Rectangle: Rounded Corners 7">
            <a:extLst>
              <a:ext uri="{FF2B5EF4-FFF2-40B4-BE49-F238E27FC236}">
                <a16:creationId xmlns:a16="http://schemas.microsoft.com/office/drawing/2014/main" id="{D7EC6933-072C-D3C0-8BCB-337BF0351234}"/>
              </a:ext>
            </a:extLst>
          </p:cNvPr>
          <p:cNvSpPr/>
          <p:nvPr/>
        </p:nvSpPr>
        <p:spPr bwMode="auto">
          <a:xfrm>
            <a:off x="539770" y="1114223"/>
            <a:ext cx="2146279" cy="3081540"/>
          </a:xfrm>
          <a:prstGeom prst="roundRect">
            <a:avLst>
              <a:gd name="adj" fmla="val 4379"/>
            </a:avLst>
          </a:prstGeom>
          <a:solidFill>
            <a:schemeClr val="tx2"/>
          </a:solidFill>
          <a:ln>
            <a:noFill/>
            <a:headEnd type="none" w="med" len="med"/>
            <a:tailEnd type="none" w="med" len="med"/>
          </a:ln>
          <a:effectLst>
            <a:outerShdw blurRad="50800" dist="38100" dir="2700000" algn="t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dirty="0">
                <a:solidFill>
                  <a:srgbClr val="FEFFFE"/>
                </a:solidFill>
                <a:latin typeface="+mj-lt"/>
              </a:rPr>
              <a:t>Why Use Custom Python Visuals </a:t>
            </a:r>
            <a:endParaRPr lang="en-US" sz="2000" dirty="0">
              <a:solidFill>
                <a:srgbClr val="FFFFFF"/>
              </a:solidFill>
              <a:latin typeface="+mj-lt"/>
              <a:ea typeface="Segoe UI" pitchFamily="34" charset="0"/>
              <a:cs typeface="Segoe UI" pitchFamily="34" charset="0"/>
            </a:endParaRPr>
          </a:p>
        </p:txBody>
      </p:sp>
      <p:sp>
        <p:nvSpPr>
          <p:cNvPr id="10" name="TextBox 9">
            <a:extLst>
              <a:ext uri="{FF2B5EF4-FFF2-40B4-BE49-F238E27FC236}">
                <a16:creationId xmlns:a16="http://schemas.microsoft.com/office/drawing/2014/main" id="{F92D8282-B4BA-01D0-ECDC-63E2FFDACF6B}"/>
              </a:ext>
            </a:extLst>
          </p:cNvPr>
          <p:cNvSpPr txBox="1"/>
          <p:nvPr/>
        </p:nvSpPr>
        <p:spPr>
          <a:xfrm>
            <a:off x="2973366" y="1590243"/>
            <a:ext cx="5630864" cy="600164"/>
          </a:xfrm>
          <a:prstGeom prst="rect">
            <a:avLst/>
          </a:prstGeom>
          <a:noFill/>
        </p:spPr>
        <p:txBody>
          <a:bodyPr wrap="square" lIns="0" tIns="0" rIns="0" bIns="0" anchor="ctr">
            <a:noAutofit/>
          </a:bodyPr>
          <a:lstStyle/>
          <a:p>
            <a:pPr>
              <a:spcAft>
                <a:spcPts val="600"/>
              </a:spcAft>
            </a:pPr>
            <a:r>
              <a:rPr lang="en-US" sz="2000" b="1" i="0" dirty="0">
                <a:solidFill>
                  <a:srgbClr val="50E6FF"/>
                </a:solidFill>
                <a:effectLst/>
                <a:latin typeface="Söhne"/>
              </a:rPr>
              <a:t>Industry-Specific Needs</a:t>
            </a:r>
          </a:p>
          <a:p>
            <a:pPr>
              <a:spcAft>
                <a:spcPts val="600"/>
              </a:spcAft>
            </a:pPr>
            <a:r>
              <a:rPr lang="en-US" sz="1600" b="0" i="0" dirty="0">
                <a:solidFill>
                  <a:srgbClr val="D1D5DB"/>
                </a:solidFill>
                <a:effectLst/>
                <a:latin typeface="Söhne"/>
              </a:rPr>
              <a:t>Custom visuals allow you to build visualizations that cater to the specific needs of your industry. For example, financial institutions might need specialized visuals for tracking stock market data, while healthcare organizations might require visuals for patient outcomes</a:t>
            </a:r>
            <a:r>
              <a:rPr lang="en-US" sz="1200" b="0" i="0" dirty="0">
                <a:solidFill>
                  <a:srgbClr val="D1D5DB"/>
                </a:solidFill>
                <a:effectLst/>
                <a:latin typeface="Söhne"/>
              </a:rPr>
              <a:t>.</a:t>
            </a:r>
            <a:endParaRPr lang="en-US" sz="1200" b="1" dirty="0">
              <a:solidFill>
                <a:srgbClr val="50E6FF"/>
              </a:solidFill>
              <a:latin typeface="+mj-lt"/>
              <a:ea typeface="Poppins"/>
              <a:cs typeface="Poppins"/>
              <a:sym typeface="Poppins"/>
            </a:endParaRPr>
          </a:p>
        </p:txBody>
      </p:sp>
      <p:sp>
        <p:nvSpPr>
          <p:cNvPr id="11" name="TextBox 10">
            <a:extLst>
              <a:ext uri="{FF2B5EF4-FFF2-40B4-BE49-F238E27FC236}">
                <a16:creationId xmlns:a16="http://schemas.microsoft.com/office/drawing/2014/main" id="{C0597A30-66DF-7DBA-1147-0D636250095F}"/>
              </a:ext>
            </a:extLst>
          </p:cNvPr>
          <p:cNvSpPr txBox="1"/>
          <p:nvPr/>
        </p:nvSpPr>
        <p:spPr>
          <a:xfrm>
            <a:off x="2894011" y="3121301"/>
            <a:ext cx="5630864" cy="600164"/>
          </a:xfrm>
          <a:prstGeom prst="rect">
            <a:avLst/>
          </a:prstGeom>
          <a:noFill/>
        </p:spPr>
        <p:txBody>
          <a:bodyPr wrap="square" lIns="0" tIns="0" rIns="0" bIns="0" anchor="ctr">
            <a:noAutofit/>
          </a:bodyPr>
          <a:lstStyle/>
          <a:p>
            <a:pPr>
              <a:spcAft>
                <a:spcPts val="600"/>
              </a:spcAft>
            </a:pPr>
            <a:r>
              <a:rPr lang="en-US" sz="1600" b="1" dirty="0">
                <a:solidFill>
                  <a:schemeClr val="accent3"/>
                </a:solidFill>
                <a:latin typeface="+mj-lt"/>
                <a:cs typeface="Poppins"/>
                <a:sym typeface="Poppins"/>
              </a:rPr>
              <a:t>Data </a:t>
            </a:r>
            <a:r>
              <a:rPr lang="en-US" sz="1600" b="1" dirty="0" err="1">
                <a:solidFill>
                  <a:schemeClr val="accent3"/>
                </a:solidFill>
                <a:latin typeface="+mj-lt"/>
                <a:cs typeface="Poppins"/>
                <a:sym typeface="Poppins"/>
              </a:rPr>
              <a:t>StoryTelling</a:t>
            </a:r>
            <a:r>
              <a:rPr lang="en-US" sz="1600" b="1" dirty="0">
                <a:solidFill>
                  <a:schemeClr val="accent3"/>
                </a:solidFill>
                <a:latin typeface="+mj-lt"/>
                <a:cs typeface="Poppins"/>
                <a:sym typeface="Poppins"/>
              </a:rPr>
              <a:t> </a:t>
            </a:r>
            <a:endParaRPr lang="en-US" sz="1600" b="1" i="0" dirty="0">
              <a:solidFill>
                <a:schemeClr val="accent3"/>
              </a:solidFill>
              <a:effectLst/>
              <a:latin typeface="+mj-lt"/>
              <a:cs typeface="Poppins"/>
              <a:sym typeface="Poppins"/>
            </a:endParaRPr>
          </a:p>
          <a:p>
            <a:pPr>
              <a:spcAft>
                <a:spcPts val="600"/>
              </a:spcAft>
            </a:pPr>
            <a:r>
              <a:rPr lang="en-US" sz="1800" dirty="0">
                <a:solidFill>
                  <a:srgbClr val="D1D5DB"/>
                </a:solidFill>
                <a:latin typeface="Söhne"/>
              </a:rPr>
              <a:t>T</a:t>
            </a:r>
            <a:r>
              <a:rPr lang="en-US" sz="1800" b="0" i="0" dirty="0">
                <a:solidFill>
                  <a:srgbClr val="D1D5DB"/>
                </a:solidFill>
                <a:effectLst/>
                <a:latin typeface="Söhne"/>
              </a:rPr>
              <a:t>ell compelling data stories through a narrative, making it easier for them to understand the data and draw meaningful insights.</a:t>
            </a:r>
            <a:endParaRPr lang="en-US" sz="1800" b="1" dirty="0">
              <a:solidFill>
                <a:schemeClr val="accent3"/>
              </a:solidFill>
              <a:latin typeface="+mj-lt"/>
              <a:ea typeface="Poppins"/>
              <a:cs typeface="Poppins"/>
              <a:sym typeface="Poppins"/>
            </a:endParaRPr>
          </a:p>
        </p:txBody>
      </p:sp>
      <p:cxnSp>
        <p:nvCxnSpPr>
          <p:cNvPr id="17" name="Straight Connector 16">
            <a:extLst>
              <a:ext uri="{FF2B5EF4-FFF2-40B4-BE49-F238E27FC236}">
                <a16:creationId xmlns:a16="http://schemas.microsoft.com/office/drawing/2014/main" id="{CB886D17-5293-54D4-98CC-996D5E721B22}"/>
              </a:ext>
            </a:extLst>
          </p:cNvPr>
          <p:cNvCxnSpPr>
            <a:cxnSpLocks/>
          </p:cNvCxnSpPr>
          <p:nvPr/>
        </p:nvCxnSpPr>
        <p:spPr>
          <a:xfrm flipH="1">
            <a:off x="3006137" y="2777349"/>
            <a:ext cx="5406612" cy="1"/>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7926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3"/>
        <p:cNvGrpSpPr/>
        <p:nvPr/>
      </p:nvGrpSpPr>
      <p:grpSpPr>
        <a:xfrm>
          <a:off x="0" y="0"/>
          <a:ext cx="0" cy="0"/>
          <a:chOff x="0" y="0"/>
          <a:chExt cx="0" cy="0"/>
        </a:xfrm>
      </p:grpSpPr>
      <p:sp>
        <p:nvSpPr>
          <p:cNvPr id="9" name="Google Shape;97;g214b98b4a95_0_15">
            <a:extLst>
              <a:ext uri="{FF2B5EF4-FFF2-40B4-BE49-F238E27FC236}">
                <a16:creationId xmlns:a16="http://schemas.microsoft.com/office/drawing/2014/main" id="{D571769A-39BE-0271-867A-F529C957F363}"/>
              </a:ext>
            </a:extLst>
          </p:cNvPr>
          <p:cNvSpPr/>
          <p:nvPr/>
        </p:nvSpPr>
        <p:spPr>
          <a:xfrm>
            <a:off x="407770" y="409573"/>
            <a:ext cx="1681551" cy="307777"/>
          </a:xfrm>
          <a:prstGeom prst="rect">
            <a:avLst/>
          </a:prstGeom>
          <a:noFill/>
          <a:ln w="12700" cap="flat" cmpd="sng">
            <a:noFill/>
            <a:prstDash val="solid"/>
            <a:miter lim="800000"/>
            <a:headEnd type="none" w="sm" len="sm"/>
            <a:tailEnd type="none" w="sm" len="sm"/>
          </a:ln>
        </p:spPr>
        <p:txBody>
          <a:bodyPr spcFirstLastPara="1" wrap="none" lIns="0" tIns="0" rIns="0" bIns="0" anchor="ctr" anchorCtr="0">
            <a:spAutoFit/>
          </a:bodyPr>
          <a:lstStyle/>
          <a:p>
            <a:pPr marL="0" marR="0" lvl="0" indent="0" rtl="0">
              <a:lnSpc>
                <a:spcPct val="100000"/>
              </a:lnSpc>
              <a:spcBef>
                <a:spcPts val="0"/>
              </a:spcBef>
              <a:spcAft>
                <a:spcPts val="0"/>
              </a:spcAft>
              <a:buClr>
                <a:schemeClr val="accent5"/>
              </a:buClr>
              <a:buSzPts val="1800"/>
              <a:buFont typeface="Arial"/>
              <a:buNone/>
            </a:pPr>
            <a:r>
              <a:rPr lang="en-US" sz="2000" b="0" i="0" u="none" strike="noStrike" cap="none" dirty="0" err="1">
                <a:solidFill>
                  <a:schemeClr val="accent3"/>
                </a:solidFill>
                <a:latin typeface="+mj-lt"/>
                <a:ea typeface="Arial"/>
                <a:cs typeface="Arial"/>
                <a:sym typeface="Arial"/>
              </a:rPr>
              <a:t>Pycon</a:t>
            </a:r>
            <a:r>
              <a:rPr lang="en-US" sz="2000" b="0" i="0" u="none" strike="noStrike" cap="none" dirty="0">
                <a:solidFill>
                  <a:schemeClr val="accent3"/>
                </a:solidFill>
                <a:latin typeface="+mj-lt"/>
                <a:ea typeface="Arial"/>
                <a:cs typeface="Arial"/>
                <a:sym typeface="Arial"/>
              </a:rPr>
              <a:t> Uganda</a:t>
            </a:r>
          </a:p>
        </p:txBody>
      </p:sp>
      <p:pic>
        <p:nvPicPr>
          <p:cNvPr id="128" name="Google Shape;128;g214b98b4a95_0_24"/>
          <p:cNvPicPr preferRelativeResize="0"/>
          <p:nvPr/>
        </p:nvPicPr>
        <p:blipFill rotWithShape="1">
          <a:blip r:embed="rId4">
            <a:alphaModFix/>
          </a:blip>
          <a:srcRect/>
          <a:stretch/>
        </p:blipFill>
        <p:spPr>
          <a:xfrm>
            <a:off x="4904666" y="825965"/>
            <a:ext cx="3401844" cy="3496332"/>
          </a:xfrm>
          <a:prstGeom prst="rect">
            <a:avLst/>
          </a:prstGeom>
          <a:noFill/>
          <a:ln>
            <a:noFill/>
          </a:ln>
        </p:spPr>
      </p:pic>
      <p:sp>
        <p:nvSpPr>
          <p:cNvPr id="10" name="Google Shape;95;g214b98b4a95_0_15">
            <a:extLst>
              <a:ext uri="{FF2B5EF4-FFF2-40B4-BE49-F238E27FC236}">
                <a16:creationId xmlns:a16="http://schemas.microsoft.com/office/drawing/2014/main" id="{D4E64849-99DA-9A94-E5F5-6DBFAF779C07}"/>
              </a:ext>
            </a:extLst>
          </p:cNvPr>
          <p:cNvSpPr txBox="1"/>
          <p:nvPr/>
        </p:nvSpPr>
        <p:spPr>
          <a:xfrm>
            <a:off x="407771" y="2160579"/>
            <a:ext cx="2582172"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4800"/>
              <a:buFont typeface="Arial"/>
              <a:buNone/>
            </a:pPr>
            <a:r>
              <a:rPr lang="en-US" sz="3600" i="0" u="none" strike="noStrike" cap="none" dirty="0">
                <a:solidFill>
                  <a:schemeClr val="bg1"/>
                </a:solidFill>
                <a:latin typeface="+mj-lt"/>
                <a:ea typeface="Arial"/>
                <a:cs typeface="Arial"/>
                <a:sym typeface="Arial"/>
              </a:rPr>
              <a:t>Is it magic? </a:t>
            </a:r>
          </a:p>
        </p:txBody>
      </p:sp>
      <p:sp>
        <p:nvSpPr>
          <p:cNvPr id="11" name="Rectangle: Rounded Corners 10">
            <a:extLst>
              <a:ext uri="{FF2B5EF4-FFF2-40B4-BE49-F238E27FC236}">
                <a16:creationId xmlns:a16="http://schemas.microsoft.com/office/drawing/2014/main" id="{6AD02223-E411-203A-8079-2BB13818DF71}"/>
              </a:ext>
            </a:extLst>
          </p:cNvPr>
          <p:cNvSpPr/>
          <p:nvPr/>
        </p:nvSpPr>
        <p:spPr bwMode="auto">
          <a:xfrm>
            <a:off x="407770" y="2974235"/>
            <a:ext cx="1371600" cy="45720"/>
          </a:xfrm>
          <a:prstGeom prst="roundRect">
            <a:avLst>
              <a:gd name="adj" fmla="val 50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80FEC51-CB15-2F34-E678-D765638477BB}"/>
              </a:ext>
            </a:extLst>
          </p:cNvPr>
          <p:cNvSpPr txBox="1"/>
          <p:nvPr/>
        </p:nvSpPr>
        <p:spPr>
          <a:xfrm>
            <a:off x="78639" y="1384127"/>
            <a:ext cx="5073090" cy="307777"/>
          </a:xfrm>
          <a:prstGeom prst="rect">
            <a:avLst/>
          </a:prstGeom>
          <a:noFill/>
        </p:spPr>
        <p:txBody>
          <a:bodyPr wrap="square">
            <a:spAutoFit/>
          </a:bodyPr>
          <a:lstStyle/>
          <a:p>
            <a:pPr marL="0" marR="0" lvl="0" indent="0" algn="l" rtl="0">
              <a:lnSpc>
                <a:spcPct val="100000"/>
              </a:lnSpc>
              <a:spcBef>
                <a:spcPts val="0"/>
              </a:spcBef>
              <a:spcAft>
                <a:spcPts val="0"/>
              </a:spcAft>
              <a:buClr>
                <a:schemeClr val="dk1"/>
              </a:buClr>
              <a:buSzPts val="4800"/>
              <a:buFont typeface="Arial"/>
              <a:buNone/>
            </a:pPr>
            <a:r>
              <a:rPr lang="en-US" sz="1400" i="0" u="none" strike="noStrike" cap="none" dirty="0">
                <a:solidFill>
                  <a:schemeClr val="bg1"/>
                </a:solidFill>
                <a:latin typeface="+mj-lt"/>
                <a:ea typeface="Arial"/>
                <a:cs typeface="Arial"/>
                <a:sym typeface="Arial"/>
              </a:rPr>
              <a:t>That’s combining 2 powerful tools for Data Visualization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D43C2EA-CB64-7D27-12DC-C614BDCBF219}"/>
              </a:ext>
            </a:extLst>
          </p:cNvPr>
          <p:cNvSpPr/>
          <p:nvPr/>
        </p:nvSpPr>
        <p:spPr bwMode="auto">
          <a:xfrm>
            <a:off x="430722" y="325755"/>
            <a:ext cx="8282558" cy="4630104"/>
          </a:xfrm>
          <a:prstGeom prst="roundRect">
            <a:avLst>
              <a:gd name="adj" fmla="val 3131"/>
            </a:avLst>
          </a:prstGeom>
          <a:solidFill>
            <a:schemeClr val="bg1">
              <a:alpha val="10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endParaRPr lang="en-US" sz="2800" b="0" dirty="0">
              <a:solidFill>
                <a:srgbClr val="000000"/>
              </a:solidFill>
              <a:effectLst/>
              <a:latin typeface="Consolas" panose="020B0609020204030204" pitchFamily="49" charset="0"/>
            </a:endParaRPr>
          </a:p>
        </p:txBody>
      </p:sp>
      <p:pic>
        <p:nvPicPr>
          <p:cNvPr id="3" name="Picture 2">
            <a:extLst>
              <a:ext uri="{FF2B5EF4-FFF2-40B4-BE49-F238E27FC236}">
                <a16:creationId xmlns:a16="http://schemas.microsoft.com/office/drawing/2014/main" id="{6D5B5C33-672D-C110-0362-BCEEFAA1D7A6}"/>
              </a:ext>
            </a:extLst>
          </p:cNvPr>
          <p:cNvPicPr>
            <a:picLocks noChangeAspect="1"/>
          </p:cNvPicPr>
          <p:nvPr/>
        </p:nvPicPr>
        <p:blipFill>
          <a:blip r:embed="rId3"/>
          <a:stretch>
            <a:fillRect/>
          </a:stretch>
        </p:blipFill>
        <p:spPr>
          <a:xfrm>
            <a:off x="497434" y="482803"/>
            <a:ext cx="8295436" cy="448421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D43C2EA-CB64-7D27-12DC-C614BDCBF219}"/>
              </a:ext>
            </a:extLst>
          </p:cNvPr>
          <p:cNvSpPr/>
          <p:nvPr/>
        </p:nvSpPr>
        <p:spPr bwMode="auto">
          <a:xfrm>
            <a:off x="430722" y="325755"/>
            <a:ext cx="8282558" cy="4630104"/>
          </a:xfrm>
          <a:prstGeom prst="roundRect">
            <a:avLst>
              <a:gd name="adj" fmla="val 3131"/>
            </a:avLst>
          </a:prstGeom>
          <a:solidFill>
            <a:schemeClr val="bg1">
              <a:alpha val="10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endParaRPr lang="en-US" sz="800" b="0" dirty="0">
              <a:solidFill>
                <a:srgbClr val="000000"/>
              </a:solidFill>
              <a:effectLst/>
              <a:latin typeface="Consolas" panose="020B0609020204030204" pitchFamily="49" charset="0"/>
            </a:endParaRPr>
          </a:p>
        </p:txBody>
      </p:sp>
      <p:sp>
        <p:nvSpPr>
          <p:cNvPr id="6" name="Rectangle 3">
            <a:extLst>
              <a:ext uri="{FF2B5EF4-FFF2-40B4-BE49-F238E27FC236}">
                <a16:creationId xmlns:a16="http://schemas.microsoft.com/office/drawing/2014/main" id="{2631C2C9-7494-FE1F-3092-6C7FF10A5064}"/>
              </a:ext>
            </a:extLst>
          </p:cNvPr>
          <p:cNvSpPr>
            <a:spLocks noChangeArrowheads="1"/>
          </p:cNvSpPr>
          <p:nvPr/>
        </p:nvSpPr>
        <p:spPr bwMode="auto">
          <a:xfrm>
            <a:off x="826617" y="1096803"/>
            <a:ext cx="7251985" cy="295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LID4096" altLang="LID4096" sz="1200" b="0" i="0" u="none" strike="noStrike" cap="none" normalizeH="0" baseline="0" dirty="0">
                <a:ln>
                  <a:noFill/>
                </a:ln>
                <a:solidFill>
                  <a:srgbClr val="1CDEC9"/>
                </a:solidFill>
                <a:effectLst/>
                <a:latin typeface="Roboto Mono" panose="00000009000000000000" pitchFamily="49" charset="0"/>
              </a:rPr>
              <a:t>import</a:t>
            </a:r>
            <a:r>
              <a:rPr kumimoji="0" lang="LID4096" altLang="LID4096" sz="1200" b="0" i="0" u="none" strike="noStrike" cap="none" normalizeH="0" baseline="0" dirty="0">
                <a:ln>
                  <a:noFill/>
                </a:ln>
                <a:solidFill>
                  <a:srgbClr val="FAFBFB"/>
                </a:solidFill>
                <a:effectLst/>
                <a:latin typeface="Roboto Mono" panose="00000009000000000000" pitchFamily="49" charset="0"/>
              </a:rPr>
              <a:t> pandas </a:t>
            </a:r>
            <a:r>
              <a:rPr kumimoji="0" lang="LID4096" altLang="LID4096" sz="1200" b="0" i="0" u="none" strike="noStrike" cap="none" normalizeH="0" baseline="0" dirty="0">
                <a:ln>
                  <a:noFill/>
                </a:ln>
                <a:solidFill>
                  <a:srgbClr val="1CDEC9"/>
                </a:solidFill>
                <a:effectLst/>
                <a:latin typeface="Roboto Mono" panose="00000009000000000000" pitchFamily="49" charset="0"/>
              </a:rPr>
              <a:t>as</a:t>
            </a:r>
            <a:r>
              <a:rPr kumimoji="0" lang="LID4096" altLang="LID4096" sz="1200" b="0" i="0" u="none" strike="noStrike" cap="none" normalizeH="0" baseline="0" dirty="0">
                <a:ln>
                  <a:noFill/>
                </a:ln>
                <a:solidFill>
                  <a:srgbClr val="FAFBFB"/>
                </a:solidFill>
                <a:effectLst/>
                <a:latin typeface="Roboto Mono" panose="00000009000000000000" pitchFamily="49" charset="0"/>
              </a:rPr>
              <a:t> pd</a:t>
            </a:r>
            <a:endParaRPr kumimoji="0" lang="en-US" altLang="LID4096" sz="1200" b="0" i="0" u="none" strike="noStrike" cap="none" normalizeH="0" baseline="0" dirty="0">
              <a:ln>
                <a:noFill/>
              </a:ln>
              <a:solidFill>
                <a:srgbClr val="FAFBFB"/>
              </a:solidFill>
              <a:effectLst/>
              <a:latin typeface="Roboto Mono" panose="00000009000000000000"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LID4096" altLang="LID4096" sz="1200" b="0" i="0" u="none" strike="noStrike" cap="none" normalizeH="0" baseline="0" dirty="0">
                <a:ln>
                  <a:noFill/>
                </a:ln>
                <a:solidFill>
                  <a:srgbClr val="1CDEC9"/>
                </a:solidFill>
                <a:effectLst/>
                <a:latin typeface="Roboto Mono" panose="00000009000000000000" pitchFamily="49" charset="0"/>
              </a:rPr>
              <a:t>import</a:t>
            </a:r>
            <a:r>
              <a:rPr kumimoji="0" lang="LID4096" altLang="LID4096" sz="1200" b="0" i="0" u="none" strike="noStrike" cap="none" normalizeH="0" baseline="0" dirty="0">
                <a:ln>
                  <a:noFill/>
                </a:ln>
                <a:solidFill>
                  <a:srgbClr val="FAFBFB"/>
                </a:solidFill>
                <a:effectLst/>
                <a:latin typeface="Roboto Mono" panose="00000009000000000000" pitchFamily="49" charset="0"/>
              </a:rPr>
              <a:t> matplotlib</a:t>
            </a:r>
            <a:r>
              <a:rPr kumimoji="0" lang="LID4096" altLang="LID4096" sz="1200" b="0" i="0" u="none" strike="noStrike" cap="none" normalizeH="0" baseline="0" dirty="0">
                <a:ln>
                  <a:noFill/>
                </a:ln>
                <a:solidFill>
                  <a:srgbClr val="8BE9FD"/>
                </a:solidFill>
                <a:effectLst/>
                <a:latin typeface="Roboto Mono" panose="00000009000000000000" pitchFamily="49" charset="0"/>
              </a:rPr>
              <a:t>.</a:t>
            </a:r>
            <a:r>
              <a:rPr kumimoji="0" lang="LID4096" altLang="LID4096" sz="1200" b="0" i="0" u="none" strike="noStrike" cap="none" normalizeH="0" baseline="0" dirty="0">
                <a:ln>
                  <a:noFill/>
                </a:ln>
                <a:solidFill>
                  <a:srgbClr val="FAFBFB"/>
                </a:solidFill>
                <a:effectLst/>
                <a:latin typeface="Roboto Mono" panose="00000009000000000000" pitchFamily="49" charset="0"/>
              </a:rPr>
              <a:t>pyplot </a:t>
            </a:r>
            <a:r>
              <a:rPr kumimoji="0" lang="LID4096" altLang="LID4096" sz="1200" b="0" i="0" u="none" strike="noStrike" cap="none" normalizeH="0" baseline="0" dirty="0">
                <a:ln>
                  <a:noFill/>
                </a:ln>
                <a:solidFill>
                  <a:srgbClr val="1CDEC9"/>
                </a:solidFill>
                <a:effectLst/>
                <a:latin typeface="Roboto Mono" panose="00000009000000000000" pitchFamily="49" charset="0"/>
              </a:rPr>
              <a:t>as</a:t>
            </a:r>
            <a:r>
              <a:rPr kumimoji="0" lang="LID4096" altLang="LID4096" sz="1200" b="0" i="0" u="none" strike="noStrike" cap="none" normalizeH="0" baseline="0" dirty="0">
                <a:ln>
                  <a:noFill/>
                </a:ln>
                <a:solidFill>
                  <a:srgbClr val="FAFBFB"/>
                </a:solidFill>
                <a:effectLst/>
                <a:latin typeface="Roboto Mono" panose="00000009000000000000" pitchFamily="49" charset="0"/>
              </a:rPr>
              <a:t> plt </a:t>
            </a:r>
            <a:endParaRPr kumimoji="0" lang="en-US" altLang="LID4096" sz="1200" b="0" i="0" u="none" strike="noStrike" cap="none" normalizeH="0" baseline="0" dirty="0">
              <a:ln>
                <a:noFill/>
              </a:ln>
              <a:solidFill>
                <a:srgbClr val="FAFBFB"/>
              </a:solidFill>
              <a:effectLst/>
              <a:latin typeface="Roboto Mono" panose="00000009000000000000"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LID4096" altLang="LID4096" sz="1200" b="0" i="0" u="none" strike="noStrike" cap="none" normalizeH="0" baseline="0" dirty="0">
                <a:ln>
                  <a:noFill/>
                </a:ln>
                <a:solidFill>
                  <a:srgbClr val="FAFBFB"/>
                </a:solidFill>
                <a:effectLst/>
                <a:latin typeface="Roboto Mono" panose="00000009000000000000" pitchFamily="49" charset="0"/>
              </a:rPr>
              <a:t># Assuming you have already loaded your data into a DataFrame named </a:t>
            </a:r>
            <a:r>
              <a:rPr kumimoji="0" lang="LID4096" altLang="LID4096" sz="1200" b="0" i="0" u="none" strike="noStrike" cap="none" normalizeH="0" baseline="0" dirty="0">
                <a:ln>
                  <a:noFill/>
                </a:ln>
                <a:solidFill>
                  <a:srgbClr val="FFA65C"/>
                </a:solidFill>
                <a:effectLst/>
                <a:latin typeface="Roboto Mono" panose="00000009000000000000" pitchFamily="49" charset="0"/>
              </a:rPr>
              <a:t>'dataset’</a:t>
            </a:r>
            <a:r>
              <a:rPr kumimoji="0" lang="LID4096" altLang="LID4096" sz="1200" b="0" i="0" u="none" strike="noStrike" cap="none" normalizeH="0" baseline="0" dirty="0">
                <a:ln>
                  <a:noFill/>
                </a:ln>
                <a:solidFill>
                  <a:srgbClr val="FAFBFB"/>
                </a:solidFill>
                <a:effectLst/>
                <a:latin typeface="Roboto Mono" panose="00000009000000000000" pitchFamily="49" charset="0"/>
              </a:rPr>
              <a:t> </a:t>
            </a:r>
            <a:endParaRPr kumimoji="0" lang="en-US" altLang="LID4096" sz="1200" b="0" i="0" u="none" strike="noStrike" cap="none" normalizeH="0" baseline="0" dirty="0">
              <a:ln>
                <a:noFill/>
              </a:ln>
              <a:solidFill>
                <a:srgbClr val="FAFBFB"/>
              </a:solidFill>
              <a:effectLst/>
              <a:latin typeface="Roboto Mono" panose="00000009000000000000"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LID4096" altLang="LID4096" sz="1200" b="0" i="0" u="none" strike="noStrike" cap="none" normalizeH="0" baseline="0" dirty="0">
                <a:ln>
                  <a:noFill/>
                </a:ln>
                <a:solidFill>
                  <a:srgbClr val="FAFBFB"/>
                </a:solidFill>
                <a:effectLst/>
                <a:latin typeface="Roboto Mono" panose="00000009000000000000" pitchFamily="49" charset="0"/>
              </a:rPr>
              <a:t>x1 </a:t>
            </a:r>
            <a:r>
              <a:rPr kumimoji="0" lang="LID4096" altLang="LID4096" sz="1200" b="0" i="0" u="none" strike="noStrike" cap="none" normalizeH="0" baseline="0" dirty="0">
                <a:ln>
                  <a:noFill/>
                </a:ln>
                <a:solidFill>
                  <a:srgbClr val="8BE9FD"/>
                </a:solidFill>
                <a:effectLst/>
                <a:latin typeface="Roboto Mono" panose="00000009000000000000" pitchFamily="49" charset="0"/>
              </a:rPr>
              <a:t>=</a:t>
            </a:r>
            <a:r>
              <a:rPr kumimoji="0" lang="LID4096" altLang="LID4096" sz="1200" b="0" i="0" u="none" strike="noStrike" cap="none" normalizeH="0" baseline="0" dirty="0">
                <a:ln>
                  <a:noFill/>
                </a:ln>
                <a:solidFill>
                  <a:srgbClr val="FAFBFB"/>
                </a:solidFill>
                <a:effectLst/>
                <a:latin typeface="Roboto Mono" panose="00000009000000000000" pitchFamily="49" charset="0"/>
              </a:rPr>
              <a:t> dataset</a:t>
            </a:r>
            <a:r>
              <a:rPr kumimoji="0" lang="LID4096" altLang="LID4096" sz="1200" b="0" i="0" u="none" strike="noStrike" cap="none" normalizeH="0" baseline="0" dirty="0">
                <a:ln>
                  <a:noFill/>
                </a:ln>
                <a:solidFill>
                  <a:srgbClr val="8BE9FD"/>
                </a:solidFill>
                <a:effectLst/>
                <a:latin typeface="Roboto Mono" panose="00000009000000000000" pitchFamily="49" charset="0"/>
              </a:rPr>
              <a:t>[</a:t>
            </a:r>
            <a:r>
              <a:rPr kumimoji="0" lang="LID4096" altLang="LID4096" sz="1200" b="0" i="0" u="none" strike="noStrike" cap="none" normalizeH="0" baseline="0" dirty="0">
                <a:ln>
                  <a:noFill/>
                </a:ln>
                <a:solidFill>
                  <a:srgbClr val="FFA65C"/>
                </a:solidFill>
                <a:effectLst/>
                <a:latin typeface="Roboto Mono" panose="00000009000000000000" pitchFamily="49" charset="0"/>
              </a:rPr>
              <a:t>'Country’</a:t>
            </a:r>
            <a:r>
              <a:rPr kumimoji="0" lang="LID4096" altLang="LID4096" sz="1200" b="0" i="0" u="none" strike="noStrike" cap="none" normalizeH="0" baseline="0" dirty="0">
                <a:ln>
                  <a:noFill/>
                </a:ln>
                <a:solidFill>
                  <a:srgbClr val="8BE9FD"/>
                </a:solidFill>
                <a:effectLst/>
                <a:latin typeface="Roboto Mono" panose="00000009000000000000" pitchFamily="49" charset="0"/>
              </a:rPr>
              <a:t>]</a:t>
            </a:r>
            <a:r>
              <a:rPr kumimoji="0" lang="LID4096" altLang="LID4096" sz="1200" b="0" i="0" u="none" strike="noStrike" cap="none" normalizeH="0" baseline="0" dirty="0">
                <a:ln>
                  <a:noFill/>
                </a:ln>
                <a:solidFill>
                  <a:srgbClr val="FAFBFB"/>
                </a:solidFill>
                <a:effectLst/>
                <a:latin typeface="Roboto Mono" panose="00000009000000000000" pitchFamily="49" charset="0"/>
              </a:rPr>
              <a:t> </a:t>
            </a:r>
            <a:endParaRPr kumimoji="0" lang="en-US" altLang="LID4096" sz="1200" b="0" i="0" u="none" strike="noStrike" cap="none" normalizeH="0" baseline="0" dirty="0">
              <a:ln>
                <a:noFill/>
              </a:ln>
              <a:solidFill>
                <a:srgbClr val="FAFBFB"/>
              </a:solidFill>
              <a:effectLst/>
              <a:latin typeface="Roboto Mono" panose="00000009000000000000"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LID4096" altLang="LID4096" sz="1200" b="0" i="0" u="none" strike="noStrike" cap="none" normalizeH="0" baseline="0" dirty="0">
                <a:ln>
                  <a:noFill/>
                </a:ln>
                <a:solidFill>
                  <a:srgbClr val="FAFBFB"/>
                </a:solidFill>
                <a:effectLst/>
                <a:latin typeface="Roboto Mono" panose="00000009000000000000" pitchFamily="49" charset="0"/>
              </a:rPr>
              <a:t>y1 </a:t>
            </a:r>
            <a:r>
              <a:rPr kumimoji="0" lang="LID4096" altLang="LID4096" sz="1200" b="0" i="0" u="none" strike="noStrike" cap="none" normalizeH="0" baseline="0" dirty="0">
                <a:ln>
                  <a:noFill/>
                </a:ln>
                <a:solidFill>
                  <a:srgbClr val="8BE9FD"/>
                </a:solidFill>
                <a:effectLst/>
                <a:latin typeface="Roboto Mono" panose="00000009000000000000" pitchFamily="49" charset="0"/>
              </a:rPr>
              <a:t>=</a:t>
            </a:r>
            <a:r>
              <a:rPr kumimoji="0" lang="LID4096" altLang="LID4096" sz="1200" b="0" i="0" u="none" strike="noStrike" cap="none" normalizeH="0" baseline="0" dirty="0">
                <a:ln>
                  <a:noFill/>
                </a:ln>
                <a:solidFill>
                  <a:srgbClr val="FAFBFB"/>
                </a:solidFill>
                <a:effectLst/>
                <a:latin typeface="Roboto Mono" panose="00000009000000000000" pitchFamily="49" charset="0"/>
              </a:rPr>
              <a:t> dataset</a:t>
            </a:r>
            <a:r>
              <a:rPr kumimoji="0" lang="LID4096" altLang="LID4096" sz="1200" b="0" i="0" u="none" strike="noStrike" cap="none" normalizeH="0" baseline="0" dirty="0">
                <a:ln>
                  <a:noFill/>
                </a:ln>
                <a:solidFill>
                  <a:srgbClr val="8BE9FD"/>
                </a:solidFill>
                <a:effectLst/>
                <a:latin typeface="Roboto Mono" panose="00000009000000000000" pitchFamily="49" charset="0"/>
              </a:rPr>
              <a:t>[</a:t>
            </a:r>
            <a:r>
              <a:rPr kumimoji="0" lang="LID4096" altLang="LID4096" sz="1200" b="0" i="0" u="none" strike="noStrike" cap="none" normalizeH="0" baseline="0" dirty="0">
                <a:ln>
                  <a:noFill/>
                </a:ln>
                <a:solidFill>
                  <a:srgbClr val="FFA65C"/>
                </a:solidFill>
                <a:effectLst/>
                <a:latin typeface="Roboto Mono" panose="00000009000000000000" pitchFamily="49" charset="0"/>
              </a:rPr>
              <a:t>'Sum of Sales’</a:t>
            </a:r>
            <a:r>
              <a:rPr kumimoji="0" lang="LID4096" altLang="LID4096" sz="1200" b="0" i="0" u="none" strike="noStrike" cap="none" normalizeH="0" baseline="0" dirty="0">
                <a:ln>
                  <a:noFill/>
                </a:ln>
                <a:solidFill>
                  <a:srgbClr val="8BE9FD"/>
                </a:solidFill>
                <a:effectLst/>
                <a:latin typeface="Roboto Mono" panose="00000009000000000000" pitchFamily="49" charset="0"/>
              </a:rPr>
              <a:t>]</a:t>
            </a:r>
            <a:endParaRPr kumimoji="0" lang="en-US" altLang="LID4096" sz="1200" b="0" i="0" u="none" strike="noStrike" cap="none" normalizeH="0" baseline="0" dirty="0">
              <a:ln>
                <a:noFill/>
              </a:ln>
              <a:solidFill>
                <a:srgbClr val="8BE9FD"/>
              </a:solidFill>
              <a:effectLst/>
              <a:latin typeface="Roboto Mono" panose="00000009000000000000"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LID4096" altLang="LID4096" sz="1200" b="0" i="0" u="none" strike="noStrike" cap="none" normalizeH="0" baseline="0" dirty="0">
                <a:ln>
                  <a:noFill/>
                </a:ln>
                <a:solidFill>
                  <a:srgbClr val="FAFBFB"/>
                </a:solidFill>
                <a:effectLst/>
                <a:latin typeface="Roboto Mono" panose="00000009000000000000" pitchFamily="49" charset="0"/>
              </a:rPr>
              <a:t>y2 </a:t>
            </a:r>
            <a:r>
              <a:rPr kumimoji="0" lang="LID4096" altLang="LID4096" sz="1200" b="0" i="0" u="none" strike="noStrike" cap="none" normalizeH="0" baseline="0" dirty="0">
                <a:ln>
                  <a:noFill/>
                </a:ln>
                <a:solidFill>
                  <a:srgbClr val="8BE9FD"/>
                </a:solidFill>
                <a:effectLst/>
                <a:latin typeface="Roboto Mono" panose="00000009000000000000" pitchFamily="49" charset="0"/>
              </a:rPr>
              <a:t>=</a:t>
            </a:r>
            <a:r>
              <a:rPr kumimoji="0" lang="LID4096" altLang="LID4096" sz="1200" b="0" i="0" u="none" strike="noStrike" cap="none" normalizeH="0" baseline="0" dirty="0">
                <a:ln>
                  <a:noFill/>
                </a:ln>
                <a:solidFill>
                  <a:srgbClr val="FAFBFB"/>
                </a:solidFill>
                <a:effectLst/>
                <a:latin typeface="Roboto Mono" panose="00000009000000000000" pitchFamily="49" charset="0"/>
              </a:rPr>
              <a:t> dataset</a:t>
            </a:r>
            <a:r>
              <a:rPr kumimoji="0" lang="LID4096" altLang="LID4096" sz="1200" b="0" i="0" u="none" strike="noStrike" cap="none" normalizeH="0" baseline="0" dirty="0">
                <a:ln>
                  <a:noFill/>
                </a:ln>
                <a:solidFill>
                  <a:srgbClr val="8BE9FD"/>
                </a:solidFill>
                <a:effectLst/>
                <a:latin typeface="Roboto Mono" panose="00000009000000000000" pitchFamily="49" charset="0"/>
              </a:rPr>
              <a:t>[</a:t>
            </a:r>
            <a:r>
              <a:rPr kumimoji="0" lang="LID4096" altLang="LID4096" sz="1200" b="0" i="0" u="none" strike="noStrike" cap="none" normalizeH="0" baseline="0" dirty="0">
                <a:ln>
                  <a:noFill/>
                </a:ln>
                <a:solidFill>
                  <a:srgbClr val="FFA65C"/>
                </a:solidFill>
                <a:effectLst/>
                <a:latin typeface="Roboto Mono" panose="00000009000000000000" pitchFamily="49" charset="0"/>
              </a:rPr>
              <a:t>'Sum of Discounts’</a:t>
            </a:r>
            <a:r>
              <a:rPr kumimoji="0" lang="LID4096" altLang="LID4096" sz="1200" b="0" i="0" u="none" strike="noStrike" cap="none" normalizeH="0" baseline="0" dirty="0">
                <a:ln>
                  <a:noFill/>
                </a:ln>
                <a:solidFill>
                  <a:srgbClr val="8BE9FD"/>
                </a:solidFill>
                <a:effectLst/>
                <a:latin typeface="Roboto Mono" panose="00000009000000000000" pitchFamily="49" charset="0"/>
              </a:rPr>
              <a:t>]</a:t>
            </a:r>
            <a:r>
              <a:rPr kumimoji="0" lang="LID4096" altLang="LID4096" sz="1200" b="0" i="0" u="none" strike="noStrike" cap="none" normalizeH="0" baseline="0" dirty="0">
                <a:ln>
                  <a:noFill/>
                </a:ln>
                <a:solidFill>
                  <a:srgbClr val="FAFBFB"/>
                </a:solidFill>
                <a:effectLst/>
                <a:latin typeface="Roboto Mono" panose="00000009000000000000" pitchFamily="49" charset="0"/>
              </a:rPr>
              <a:t> </a:t>
            </a:r>
            <a:endParaRPr kumimoji="0" lang="en-US" altLang="LID4096" sz="1200" b="0" i="0" u="none" strike="noStrike" cap="none" normalizeH="0" baseline="0" dirty="0">
              <a:ln>
                <a:noFill/>
              </a:ln>
              <a:solidFill>
                <a:srgbClr val="FAFBFB"/>
              </a:solidFill>
              <a:effectLst/>
              <a:latin typeface="Roboto Mono" panose="00000009000000000000"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LID4096" altLang="LID4096" sz="1200" b="0" i="0" u="none" strike="noStrike" cap="none" normalizeH="0" baseline="0" dirty="0">
                <a:ln>
                  <a:noFill/>
                </a:ln>
                <a:solidFill>
                  <a:srgbClr val="FAFBFB"/>
                </a:solidFill>
                <a:effectLst/>
                <a:latin typeface="Roboto Mono" panose="00000009000000000000" pitchFamily="49" charset="0"/>
              </a:rPr>
              <a:t>y3 </a:t>
            </a:r>
            <a:r>
              <a:rPr kumimoji="0" lang="LID4096" altLang="LID4096" sz="1200" b="0" i="0" u="none" strike="noStrike" cap="none" normalizeH="0" baseline="0" dirty="0">
                <a:ln>
                  <a:noFill/>
                </a:ln>
                <a:solidFill>
                  <a:srgbClr val="8BE9FD"/>
                </a:solidFill>
                <a:effectLst/>
                <a:latin typeface="Roboto Mono" panose="00000009000000000000" pitchFamily="49" charset="0"/>
              </a:rPr>
              <a:t>=</a:t>
            </a:r>
            <a:r>
              <a:rPr kumimoji="0" lang="LID4096" altLang="LID4096" sz="1200" b="0" i="0" u="none" strike="noStrike" cap="none" normalizeH="0" baseline="0" dirty="0">
                <a:ln>
                  <a:noFill/>
                </a:ln>
                <a:solidFill>
                  <a:srgbClr val="FAFBFB"/>
                </a:solidFill>
                <a:effectLst/>
                <a:latin typeface="Roboto Mono" panose="00000009000000000000" pitchFamily="49" charset="0"/>
              </a:rPr>
              <a:t> dataset</a:t>
            </a:r>
            <a:r>
              <a:rPr kumimoji="0" lang="LID4096" altLang="LID4096" sz="1200" b="0" i="0" u="none" strike="noStrike" cap="none" normalizeH="0" baseline="0" dirty="0">
                <a:ln>
                  <a:noFill/>
                </a:ln>
                <a:solidFill>
                  <a:srgbClr val="8BE9FD"/>
                </a:solidFill>
                <a:effectLst/>
                <a:latin typeface="Roboto Mono" panose="00000009000000000000" pitchFamily="49" charset="0"/>
              </a:rPr>
              <a:t>[</a:t>
            </a:r>
            <a:r>
              <a:rPr kumimoji="0" lang="LID4096" altLang="LID4096" sz="1200" b="0" i="0" u="none" strike="noStrike" cap="none" normalizeH="0" baseline="0" dirty="0">
                <a:ln>
                  <a:noFill/>
                </a:ln>
                <a:solidFill>
                  <a:srgbClr val="FFA65C"/>
                </a:solidFill>
                <a:effectLst/>
                <a:latin typeface="Roboto Mono" panose="00000009000000000000" pitchFamily="49" charset="0"/>
              </a:rPr>
              <a:t>'Sum of Profit’</a:t>
            </a:r>
            <a:r>
              <a:rPr kumimoji="0" lang="LID4096" altLang="LID4096" sz="1200" b="0" i="0" u="none" strike="noStrike" cap="none" normalizeH="0" baseline="0" dirty="0">
                <a:ln>
                  <a:noFill/>
                </a:ln>
                <a:solidFill>
                  <a:srgbClr val="8BE9FD"/>
                </a:solidFill>
                <a:effectLst/>
                <a:latin typeface="Roboto Mono" panose="00000009000000000000" pitchFamily="49" charset="0"/>
              </a:rPr>
              <a:t>]</a:t>
            </a:r>
            <a:endParaRPr kumimoji="0" lang="en-US" altLang="LID4096" sz="1200" b="0" i="0" u="none" strike="noStrike" cap="none" normalizeH="0" baseline="0" dirty="0">
              <a:ln>
                <a:noFill/>
              </a:ln>
              <a:solidFill>
                <a:srgbClr val="8BE9FD"/>
              </a:solidFill>
              <a:effectLst/>
              <a:latin typeface="Roboto Mono" panose="00000009000000000000"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LID4096" altLang="LID4096" sz="1200" b="0" i="0" u="none" strike="noStrike" cap="none" normalizeH="0" baseline="0" dirty="0">
                <a:ln>
                  <a:noFill/>
                </a:ln>
                <a:solidFill>
                  <a:srgbClr val="FAFBFB"/>
                </a:solidFill>
                <a:effectLst/>
                <a:latin typeface="Roboto Mono" panose="00000009000000000000" pitchFamily="49" charset="0"/>
              </a:rPr>
              <a:t> plt</a:t>
            </a:r>
            <a:r>
              <a:rPr kumimoji="0" lang="LID4096" altLang="LID4096" sz="1200" b="0" i="0" u="none" strike="noStrike" cap="none" normalizeH="0" baseline="0" dirty="0">
                <a:ln>
                  <a:noFill/>
                </a:ln>
                <a:solidFill>
                  <a:srgbClr val="8BE9FD"/>
                </a:solidFill>
                <a:effectLst/>
                <a:latin typeface="Roboto Mono" panose="00000009000000000000" pitchFamily="49" charset="0"/>
              </a:rPr>
              <a:t>.</a:t>
            </a:r>
            <a:r>
              <a:rPr kumimoji="0" lang="LID4096" altLang="LID4096" sz="1200" b="0" i="0" u="none" strike="noStrike" cap="none" normalizeH="0" baseline="0" dirty="0">
                <a:ln>
                  <a:noFill/>
                </a:ln>
                <a:solidFill>
                  <a:srgbClr val="FAFBFB"/>
                </a:solidFill>
                <a:effectLst/>
                <a:latin typeface="Roboto Mono" panose="00000009000000000000" pitchFamily="49" charset="0"/>
              </a:rPr>
              <a:t>plot</a:t>
            </a:r>
            <a:r>
              <a:rPr kumimoji="0" lang="LID4096" altLang="LID4096" sz="1200" b="0" i="0" u="none" strike="noStrike" cap="none" normalizeH="0" baseline="0" dirty="0">
                <a:ln>
                  <a:noFill/>
                </a:ln>
                <a:solidFill>
                  <a:srgbClr val="8BE9FD"/>
                </a:solidFill>
                <a:effectLst/>
                <a:latin typeface="Roboto Mono" panose="00000009000000000000" pitchFamily="49" charset="0"/>
              </a:rPr>
              <a:t>(</a:t>
            </a:r>
            <a:r>
              <a:rPr kumimoji="0" lang="LID4096" altLang="LID4096" sz="1200" b="0" i="0" u="none" strike="noStrike" cap="none" normalizeH="0" baseline="0" dirty="0">
                <a:ln>
                  <a:noFill/>
                </a:ln>
                <a:solidFill>
                  <a:srgbClr val="FAFBFB"/>
                </a:solidFill>
                <a:effectLst/>
                <a:latin typeface="Roboto Mono" panose="00000009000000000000" pitchFamily="49" charset="0"/>
              </a:rPr>
              <a:t>x</a:t>
            </a:r>
            <a:r>
              <a:rPr kumimoji="0" lang="LID4096" altLang="LID4096" sz="1200" b="0" i="0" u="none" strike="noStrike" cap="none" normalizeH="0" baseline="0" dirty="0">
                <a:ln>
                  <a:noFill/>
                </a:ln>
                <a:solidFill>
                  <a:srgbClr val="8BE9FD"/>
                </a:solidFill>
                <a:effectLst/>
                <a:latin typeface="Roboto Mono" panose="00000009000000000000" pitchFamily="49" charset="0"/>
              </a:rPr>
              <a:t>,</a:t>
            </a:r>
            <a:r>
              <a:rPr kumimoji="0" lang="LID4096" altLang="LID4096" sz="1200" b="0" i="0" u="none" strike="noStrike" cap="none" normalizeH="0" baseline="0" dirty="0">
                <a:ln>
                  <a:noFill/>
                </a:ln>
                <a:solidFill>
                  <a:srgbClr val="FAFBFB"/>
                </a:solidFill>
                <a:effectLst/>
                <a:latin typeface="Roboto Mono" panose="00000009000000000000" pitchFamily="49" charset="0"/>
              </a:rPr>
              <a:t> y1</a:t>
            </a:r>
            <a:r>
              <a:rPr kumimoji="0" lang="LID4096" altLang="LID4096" sz="1200" b="0" i="0" u="none" strike="noStrike" cap="none" normalizeH="0" baseline="0" dirty="0">
                <a:ln>
                  <a:noFill/>
                </a:ln>
                <a:solidFill>
                  <a:srgbClr val="8BE9FD"/>
                </a:solidFill>
                <a:effectLst/>
                <a:latin typeface="Roboto Mono" panose="00000009000000000000" pitchFamily="49" charset="0"/>
              </a:rPr>
              <a:t>,</a:t>
            </a:r>
            <a:r>
              <a:rPr kumimoji="0" lang="LID4096" altLang="LID4096" sz="1200" b="0" i="0" u="none" strike="noStrike" cap="none" normalizeH="0" baseline="0" dirty="0">
                <a:ln>
                  <a:noFill/>
                </a:ln>
                <a:solidFill>
                  <a:srgbClr val="FAFBFB"/>
                </a:solidFill>
                <a:effectLst/>
                <a:latin typeface="Roboto Mono" panose="00000009000000000000" pitchFamily="49" charset="0"/>
              </a:rPr>
              <a:t> </a:t>
            </a:r>
            <a:r>
              <a:rPr kumimoji="0" lang="LID4096" altLang="LID4096" sz="1200" b="0" i="0" u="none" strike="noStrike" cap="none" normalizeH="0" baseline="0" dirty="0">
                <a:ln>
                  <a:noFill/>
                </a:ln>
                <a:solidFill>
                  <a:srgbClr val="FFA65C"/>
                </a:solidFill>
                <a:effectLst/>
                <a:latin typeface="Roboto Mono" panose="00000009000000000000" pitchFamily="49" charset="0"/>
              </a:rPr>
              <a:t>'o-'</a:t>
            </a:r>
            <a:r>
              <a:rPr kumimoji="0" lang="LID4096" altLang="LID4096" sz="1200" b="0" i="0" u="none" strike="noStrike" cap="none" normalizeH="0" baseline="0" dirty="0">
                <a:ln>
                  <a:noFill/>
                </a:ln>
                <a:solidFill>
                  <a:srgbClr val="8BE9FD"/>
                </a:solidFill>
                <a:effectLst/>
                <a:latin typeface="Roboto Mono" panose="00000009000000000000" pitchFamily="49" charset="0"/>
              </a:rPr>
              <a:t>,</a:t>
            </a:r>
            <a:r>
              <a:rPr kumimoji="0" lang="LID4096" altLang="LID4096" sz="1200" b="0" i="0" u="none" strike="noStrike" cap="none" normalizeH="0" baseline="0" dirty="0">
                <a:ln>
                  <a:noFill/>
                </a:ln>
                <a:solidFill>
                  <a:srgbClr val="FAFBFB"/>
                </a:solidFill>
                <a:effectLst/>
                <a:latin typeface="Roboto Mono" panose="00000009000000000000" pitchFamily="49" charset="0"/>
              </a:rPr>
              <a:t> color</a:t>
            </a:r>
            <a:r>
              <a:rPr kumimoji="0" lang="LID4096" altLang="LID4096" sz="1200" b="0" i="0" u="none" strike="noStrike" cap="none" normalizeH="0" baseline="0" dirty="0">
                <a:ln>
                  <a:noFill/>
                </a:ln>
                <a:solidFill>
                  <a:srgbClr val="8BE9FD"/>
                </a:solidFill>
                <a:effectLst/>
                <a:latin typeface="Roboto Mono" panose="00000009000000000000" pitchFamily="49" charset="0"/>
              </a:rPr>
              <a:t>=</a:t>
            </a:r>
            <a:r>
              <a:rPr kumimoji="0" lang="LID4096" altLang="LID4096" sz="1200" b="0" i="0" u="none" strike="noStrike" cap="none" normalizeH="0" baseline="0" dirty="0">
                <a:ln>
                  <a:noFill/>
                </a:ln>
                <a:solidFill>
                  <a:srgbClr val="FFA65C"/>
                </a:solidFill>
                <a:effectLst/>
                <a:latin typeface="Roboto Mono" panose="00000009000000000000" pitchFamily="49" charset="0"/>
              </a:rPr>
              <a:t>'green'</a:t>
            </a:r>
            <a:r>
              <a:rPr kumimoji="0" lang="LID4096" altLang="LID4096" sz="1200" b="0" i="0" u="none" strike="noStrike" cap="none" normalizeH="0" baseline="0" dirty="0">
                <a:ln>
                  <a:noFill/>
                </a:ln>
                <a:solidFill>
                  <a:srgbClr val="8BE9FD"/>
                </a:solidFill>
                <a:effectLst/>
                <a:latin typeface="Roboto Mono" panose="00000009000000000000" pitchFamily="49" charset="0"/>
              </a:rPr>
              <a:t>,</a:t>
            </a:r>
            <a:r>
              <a:rPr kumimoji="0" lang="LID4096" altLang="LID4096" sz="1200" b="0" i="0" u="none" strike="noStrike" cap="none" normalizeH="0" baseline="0" dirty="0">
                <a:ln>
                  <a:noFill/>
                </a:ln>
                <a:solidFill>
                  <a:srgbClr val="FAFBFB"/>
                </a:solidFill>
                <a:effectLst/>
                <a:latin typeface="Roboto Mono" panose="00000009000000000000" pitchFamily="49" charset="0"/>
              </a:rPr>
              <a:t> label</a:t>
            </a:r>
            <a:r>
              <a:rPr kumimoji="0" lang="LID4096" altLang="LID4096" sz="1200" b="0" i="0" u="none" strike="noStrike" cap="none" normalizeH="0" baseline="0" dirty="0">
                <a:ln>
                  <a:noFill/>
                </a:ln>
                <a:solidFill>
                  <a:srgbClr val="8BE9FD"/>
                </a:solidFill>
                <a:effectLst/>
                <a:latin typeface="Roboto Mono" panose="00000009000000000000" pitchFamily="49" charset="0"/>
              </a:rPr>
              <a:t>=</a:t>
            </a:r>
            <a:r>
              <a:rPr kumimoji="0" lang="LID4096" altLang="LID4096" sz="1200" b="0" i="0" u="none" strike="noStrike" cap="none" normalizeH="0" baseline="0" dirty="0">
                <a:ln>
                  <a:noFill/>
                </a:ln>
                <a:solidFill>
                  <a:srgbClr val="FFA65C"/>
                </a:solidFill>
                <a:effectLst/>
                <a:latin typeface="Roboto Mono" panose="00000009000000000000" pitchFamily="49" charset="0"/>
              </a:rPr>
              <a:t>'Sales’</a:t>
            </a:r>
            <a:r>
              <a:rPr kumimoji="0" lang="LID4096" altLang="LID4096" sz="1200" b="0" i="0" u="none" strike="noStrike" cap="none" normalizeH="0" baseline="0" dirty="0">
                <a:ln>
                  <a:noFill/>
                </a:ln>
                <a:solidFill>
                  <a:srgbClr val="8BE9FD"/>
                </a:solidFill>
                <a:effectLst/>
                <a:latin typeface="Roboto Mono" panose="00000009000000000000" pitchFamily="49" charset="0"/>
              </a:rPr>
              <a:t>)</a:t>
            </a:r>
            <a:endParaRPr kumimoji="0" lang="en-US" altLang="LID4096" sz="1200" b="0" i="0" u="none" strike="noStrike" cap="none" normalizeH="0" baseline="0" dirty="0">
              <a:ln>
                <a:noFill/>
              </a:ln>
              <a:solidFill>
                <a:srgbClr val="8BE9FD"/>
              </a:solidFill>
              <a:effectLst/>
              <a:latin typeface="Roboto Mono" panose="00000009000000000000"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LID4096" altLang="LID4096" sz="1200" b="0" i="0" u="none" strike="noStrike" cap="none" normalizeH="0" baseline="0" dirty="0">
                <a:ln>
                  <a:noFill/>
                </a:ln>
                <a:solidFill>
                  <a:srgbClr val="FAFBFB"/>
                </a:solidFill>
                <a:effectLst/>
                <a:latin typeface="Roboto Mono" panose="00000009000000000000" pitchFamily="49" charset="0"/>
              </a:rPr>
              <a:t> plt</a:t>
            </a:r>
            <a:r>
              <a:rPr kumimoji="0" lang="LID4096" altLang="LID4096" sz="1200" b="0" i="0" u="none" strike="noStrike" cap="none" normalizeH="0" baseline="0" dirty="0">
                <a:ln>
                  <a:noFill/>
                </a:ln>
                <a:solidFill>
                  <a:srgbClr val="8BE9FD"/>
                </a:solidFill>
                <a:effectLst/>
                <a:latin typeface="Roboto Mono" panose="00000009000000000000" pitchFamily="49" charset="0"/>
              </a:rPr>
              <a:t>.</a:t>
            </a:r>
            <a:r>
              <a:rPr kumimoji="0" lang="LID4096" altLang="LID4096" sz="1200" b="0" i="0" u="none" strike="noStrike" cap="none" normalizeH="0" baseline="0" dirty="0">
                <a:ln>
                  <a:noFill/>
                </a:ln>
                <a:solidFill>
                  <a:srgbClr val="FAFBFB"/>
                </a:solidFill>
                <a:effectLst/>
                <a:latin typeface="Roboto Mono" panose="00000009000000000000" pitchFamily="49" charset="0"/>
              </a:rPr>
              <a:t>plot</a:t>
            </a:r>
            <a:r>
              <a:rPr kumimoji="0" lang="LID4096" altLang="LID4096" sz="1200" b="0" i="0" u="none" strike="noStrike" cap="none" normalizeH="0" baseline="0" dirty="0">
                <a:ln>
                  <a:noFill/>
                </a:ln>
                <a:solidFill>
                  <a:srgbClr val="8BE9FD"/>
                </a:solidFill>
                <a:effectLst/>
                <a:latin typeface="Roboto Mono" panose="00000009000000000000" pitchFamily="49" charset="0"/>
              </a:rPr>
              <a:t>(</a:t>
            </a:r>
            <a:r>
              <a:rPr kumimoji="0" lang="LID4096" altLang="LID4096" sz="1200" b="0" i="0" u="none" strike="noStrike" cap="none" normalizeH="0" baseline="0" dirty="0">
                <a:ln>
                  <a:noFill/>
                </a:ln>
                <a:solidFill>
                  <a:srgbClr val="FAFBFB"/>
                </a:solidFill>
                <a:effectLst/>
                <a:latin typeface="Roboto Mono" panose="00000009000000000000" pitchFamily="49" charset="0"/>
              </a:rPr>
              <a:t>x</a:t>
            </a:r>
            <a:r>
              <a:rPr kumimoji="0" lang="LID4096" altLang="LID4096" sz="1200" b="0" i="0" u="none" strike="noStrike" cap="none" normalizeH="0" baseline="0" dirty="0">
                <a:ln>
                  <a:noFill/>
                </a:ln>
                <a:solidFill>
                  <a:srgbClr val="8BE9FD"/>
                </a:solidFill>
                <a:effectLst/>
                <a:latin typeface="Roboto Mono" panose="00000009000000000000" pitchFamily="49" charset="0"/>
              </a:rPr>
              <a:t>,</a:t>
            </a:r>
            <a:r>
              <a:rPr kumimoji="0" lang="LID4096" altLang="LID4096" sz="1200" b="0" i="0" u="none" strike="noStrike" cap="none" normalizeH="0" baseline="0" dirty="0">
                <a:ln>
                  <a:noFill/>
                </a:ln>
                <a:solidFill>
                  <a:srgbClr val="FAFBFB"/>
                </a:solidFill>
                <a:effectLst/>
                <a:latin typeface="Roboto Mono" panose="00000009000000000000" pitchFamily="49" charset="0"/>
              </a:rPr>
              <a:t> y2</a:t>
            </a:r>
            <a:r>
              <a:rPr kumimoji="0" lang="LID4096" altLang="LID4096" sz="1200" b="0" i="0" u="none" strike="noStrike" cap="none" normalizeH="0" baseline="0" dirty="0">
                <a:ln>
                  <a:noFill/>
                </a:ln>
                <a:solidFill>
                  <a:srgbClr val="8BE9FD"/>
                </a:solidFill>
                <a:effectLst/>
                <a:latin typeface="Roboto Mono" panose="00000009000000000000" pitchFamily="49" charset="0"/>
              </a:rPr>
              <a:t>,</a:t>
            </a:r>
            <a:r>
              <a:rPr kumimoji="0" lang="LID4096" altLang="LID4096" sz="1200" b="0" i="0" u="none" strike="noStrike" cap="none" normalizeH="0" baseline="0" dirty="0">
                <a:ln>
                  <a:noFill/>
                </a:ln>
                <a:solidFill>
                  <a:srgbClr val="FAFBFB"/>
                </a:solidFill>
                <a:effectLst/>
                <a:latin typeface="Roboto Mono" panose="00000009000000000000" pitchFamily="49" charset="0"/>
              </a:rPr>
              <a:t> </a:t>
            </a:r>
            <a:r>
              <a:rPr kumimoji="0" lang="LID4096" altLang="LID4096" sz="1200" b="0" i="0" u="none" strike="noStrike" cap="none" normalizeH="0" baseline="0" dirty="0">
                <a:ln>
                  <a:noFill/>
                </a:ln>
                <a:solidFill>
                  <a:srgbClr val="FFA65C"/>
                </a:solidFill>
                <a:effectLst/>
                <a:latin typeface="Roboto Mono" panose="00000009000000000000" pitchFamily="49" charset="0"/>
              </a:rPr>
              <a:t>'--o'</a:t>
            </a:r>
            <a:r>
              <a:rPr kumimoji="0" lang="LID4096" altLang="LID4096" sz="1200" b="0" i="0" u="none" strike="noStrike" cap="none" normalizeH="0" baseline="0" dirty="0">
                <a:ln>
                  <a:noFill/>
                </a:ln>
                <a:solidFill>
                  <a:srgbClr val="8BE9FD"/>
                </a:solidFill>
                <a:effectLst/>
                <a:latin typeface="Roboto Mono" panose="00000009000000000000" pitchFamily="49" charset="0"/>
              </a:rPr>
              <a:t>,</a:t>
            </a:r>
            <a:r>
              <a:rPr kumimoji="0" lang="LID4096" altLang="LID4096" sz="1200" b="0" i="0" u="none" strike="noStrike" cap="none" normalizeH="0" baseline="0" dirty="0">
                <a:ln>
                  <a:noFill/>
                </a:ln>
                <a:solidFill>
                  <a:srgbClr val="FAFBFB"/>
                </a:solidFill>
                <a:effectLst/>
                <a:latin typeface="Roboto Mono" panose="00000009000000000000" pitchFamily="49" charset="0"/>
              </a:rPr>
              <a:t> color</a:t>
            </a:r>
            <a:r>
              <a:rPr kumimoji="0" lang="LID4096" altLang="LID4096" sz="1200" b="0" i="0" u="none" strike="noStrike" cap="none" normalizeH="0" baseline="0" dirty="0">
                <a:ln>
                  <a:noFill/>
                </a:ln>
                <a:solidFill>
                  <a:srgbClr val="8BE9FD"/>
                </a:solidFill>
                <a:effectLst/>
                <a:latin typeface="Roboto Mono" panose="00000009000000000000" pitchFamily="49" charset="0"/>
              </a:rPr>
              <a:t>=</a:t>
            </a:r>
            <a:r>
              <a:rPr kumimoji="0" lang="LID4096" altLang="LID4096" sz="1200" b="0" i="0" u="none" strike="noStrike" cap="none" normalizeH="0" baseline="0" dirty="0">
                <a:ln>
                  <a:noFill/>
                </a:ln>
                <a:solidFill>
                  <a:srgbClr val="FFA65C"/>
                </a:solidFill>
                <a:effectLst/>
                <a:latin typeface="Roboto Mono" panose="00000009000000000000" pitchFamily="49" charset="0"/>
              </a:rPr>
              <a:t>'tomato'</a:t>
            </a:r>
            <a:r>
              <a:rPr kumimoji="0" lang="LID4096" altLang="LID4096" sz="1200" b="0" i="0" u="none" strike="noStrike" cap="none" normalizeH="0" baseline="0" dirty="0">
                <a:ln>
                  <a:noFill/>
                </a:ln>
                <a:solidFill>
                  <a:srgbClr val="8BE9FD"/>
                </a:solidFill>
                <a:effectLst/>
                <a:latin typeface="Roboto Mono" panose="00000009000000000000" pitchFamily="49" charset="0"/>
              </a:rPr>
              <a:t>,</a:t>
            </a:r>
            <a:r>
              <a:rPr kumimoji="0" lang="LID4096" altLang="LID4096" sz="1200" b="0" i="0" u="none" strike="noStrike" cap="none" normalizeH="0" baseline="0" dirty="0">
                <a:ln>
                  <a:noFill/>
                </a:ln>
                <a:solidFill>
                  <a:srgbClr val="FAFBFB"/>
                </a:solidFill>
                <a:effectLst/>
                <a:latin typeface="Roboto Mono" panose="00000009000000000000" pitchFamily="49" charset="0"/>
              </a:rPr>
              <a:t> label</a:t>
            </a:r>
            <a:r>
              <a:rPr kumimoji="0" lang="LID4096" altLang="LID4096" sz="1200" b="0" i="0" u="none" strike="noStrike" cap="none" normalizeH="0" baseline="0" dirty="0">
                <a:ln>
                  <a:noFill/>
                </a:ln>
                <a:solidFill>
                  <a:srgbClr val="8BE9FD"/>
                </a:solidFill>
                <a:effectLst/>
                <a:latin typeface="Roboto Mono" panose="00000009000000000000" pitchFamily="49" charset="0"/>
              </a:rPr>
              <a:t>=</a:t>
            </a:r>
            <a:r>
              <a:rPr kumimoji="0" lang="LID4096" altLang="LID4096" sz="1200" b="0" i="0" u="none" strike="noStrike" cap="none" normalizeH="0" baseline="0" dirty="0">
                <a:ln>
                  <a:noFill/>
                </a:ln>
                <a:solidFill>
                  <a:srgbClr val="FFA65C"/>
                </a:solidFill>
                <a:effectLst/>
                <a:latin typeface="Roboto Mono" panose="00000009000000000000" pitchFamily="49" charset="0"/>
              </a:rPr>
              <a:t>'Discounts’</a:t>
            </a:r>
            <a:r>
              <a:rPr kumimoji="0" lang="LID4096" altLang="LID4096" sz="1200" b="0" i="0" u="none" strike="noStrike" cap="none" normalizeH="0" baseline="0" dirty="0">
                <a:ln>
                  <a:noFill/>
                </a:ln>
                <a:solidFill>
                  <a:srgbClr val="8BE9FD"/>
                </a:solidFill>
                <a:effectLst/>
                <a:latin typeface="Roboto Mono" panose="00000009000000000000" pitchFamily="49" charset="0"/>
              </a:rPr>
              <a:t>)</a:t>
            </a:r>
            <a:r>
              <a:rPr kumimoji="0" lang="LID4096" altLang="LID4096" sz="1200" b="0" i="0" u="none" strike="noStrike" cap="none" normalizeH="0" baseline="0" dirty="0">
                <a:ln>
                  <a:noFill/>
                </a:ln>
                <a:solidFill>
                  <a:srgbClr val="FAFBFB"/>
                </a:solidFill>
                <a:effectLst/>
                <a:latin typeface="Roboto Mono" panose="00000009000000000000" pitchFamily="49" charset="0"/>
              </a:rPr>
              <a:t> </a:t>
            </a:r>
            <a:endParaRPr kumimoji="0" lang="en-US" altLang="LID4096" sz="1200" b="0" i="0" u="none" strike="noStrike" cap="none" normalizeH="0" baseline="0" dirty="0">
              <a:ln>
                <a:noFill/>
              </a:ln>
              <a:solidFill>
                <a:srgbClr val="FAFBFB"/>
              </a:solidFill>
              <a:effectLst/>
              <a:latin typeface="Roboto Mono" panose="00000009000000000000"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LID4096" altLang="LID4096" sz="1200" b="0" i="0" u="none" strike="noStrike" cap="none" normalizeH="0" baseline="0" dirty="0">
                <a:ln>
                  <a:noFill/>
                </a:ln>
                <a:solidFill>
                  <a:srgbClr val="FAFBFB"/>
                </a:solidFill>
                <a:effectLst/>
                <a:latin typeface="Roboto Mono" panose="00000009000000000000" pitchFamily="49" charset="0"/>
              </a:rPr>
              <a:t>plt</a:t>
            </a:r>
            <a:r>
              <a:rPr kumimoji="0" lang="LID4096" altLang="LID4096" sz="1200" b="0" i="0" u="none" strike="noStrike" cap="none" normalizeH="0" baseline="0" dirty="0">
                <a:ln>
                  <a:noFill/>
                </a:ln>
                <a:solidFill>
                  <a:srgbClr val="8BE9FD"/>
                </a:solidFill>
                <a:effectLst/>
                <a:latin typeface="Roboto Mono" panose="00000009000000000000" pitchFamily="49" charset="0"/>
              </a:rPr>
              <a:t>.</a:t>
            </a:r>
            <a:r>
              <a:rPr kumimoji="0" lang="LID4096" altLang="LID4096" sz="1200" b="0" i="0" u="none" strike="noStrike" cap="none" normalizeH="0" baseline="0" dirty="0">
                <a:ln>
                  <a:noFill/>
                </a:ln>
                <a:solidFill>
                  <a:srgbClr val="FAFBFB"/>
                </a:solidFill>
                <a:effectLst/>
                <a:latin typeface="Roboto Mono" panose="00000009000000000000" pitchFamily="49" charset="0"/>
              </a:rPr>
              <a:t>plot</a:t>
            </a:r>
            <a:r>
              <a:rPr kumimoji="0" lang="LID4096" altLang="LID4096" sz="1200" b="0" i="0" u="none" strike="noStrike" cap="none" normalizeH="0" baseline="0" dirty="0">
                <a:ln>
                  <a:noFill/>
                </a:ln>
                <a:solidFill>
                  <a:srgbClr val="8BE9FD"/>
                </a:solidFill>
                <a:effectLst/>
                <a:latin typeface="Roboto Mono" panose="00000009000000000000" pitchFamily="49" charset="0"/>
              </a:rPr>
              <a:t>(</a:t>
            </a:r>
            <a:r>
              <a:rPr kumimoji="0" lang="LID4096" altLang="LID4096" sz="1200" b="0" i="0" u="none" strike="noStrike" cap="none" normalizeH="0" baseline="0" dirty="0">
                <a:ln>
                  <a:noFill/>
                </a:ln>
                <a:solidFill>
                  <a:srgbClr val="FAFBFB"/>
                </a:solidFill>
                <a:effectLst/>
                <a:latin typeface="Roboto Mono" panose="00000009000000000000" pitchFamily="49" charset="0"/>
              </a:rPr>
              <a:t>x</a:t>
            </a:r>
            <a:r>
              <a:rPr kumimoji="0" lang="LID4096" altLang="LID4096" sz="1200" b="0" i="0" u="none" strike="noStrike" cap="none" normalizeH="0" baseline="0" dirty="0">
                <a:ln>
                  <a:noFill/>
                </a:ln>
                <a:solidFill>
                  <a:srgbClr val="8BE9FD"/>
                </a:solidFill>
                <a:effectLst/>
                <a:latin typeface="Roboto Mono" panose="00000009000000000000" pitchFamily="49" charset="0"/>
              </a:rPr>
              <a:t>,</a:t>
            </a:r>
            <a:r>
              <a:rPr kumimoji="0" lang="LID4096" altLang="LID4096" sz="1200" b="0" i="0" u="none" strike="noStrike" cap="none" normalizeH="0" baseline="0" dirty="0">
                <a:ln>
                  <a:noFill/>
                </a:ln>
                <a:solidFill>
                  <a:srgbClr val="FAFBFB"/>
                </a:solidFill>
                <a:effectLst/>
                <a:latin typeface="Roboto Mono" panose="00000009000000000000" pitchFamily="49" charset="0"/>
              </a:rPr>
              <a:t> y3</a:t>
            </a:r>
            <a:r>
              <a:rPr kumimoji="0" lang="LID4096" altLang="LID4096" sz="1200" b="0" i="0" u="none" strike="noStrike" cap="none" normalizeH="0" baseline="0" dirty="0">
                <a:ln>
                  <a:noFill/>
                </a:ln>
                <a:solidFill>
                  <a:srgbClr val="8BE9FD"/>
                </a:solidFill>
                <a:effectLst/>
                <a:latin typeface="Roboto Mono" panose="00000009000000000000" pitchFamily="49" charset="0"/>
              </a:rPr>
              <a:t>,</a:t>
            </a:r>
            <a:r>
              <a:rPr kumimoji="0" lang="LID4096" altLang="LID4096" sz="1200" b="0" i="0" u="none" strike="noStrike" cap="none" normalizeH="0" baseline="0" dirty="0">
                <a:ln>
                  <a:noFill/>
                </a:ln>
                <a:solidFill>
                  <a:srgbClr val="FAFBFB"/>
                </a:solidFill>
                <a:effectLst/>
                <a:latin typeface="Roboto Mono" panose="00000009000000000000" pitchFamily="49" charset="0"/>
              </a:rPr>
              <a:t> </a:t>
            </a:r>
            <a:r>
              <a:rPr kumimoji="0" lang="LID4096" altLang="LID4096" sz="1200" b="0" i="0" u="none" strike="noStrike" cap="none" normalizeH="0" baseline="0" dirty="0">
                <a:ln>
                  <a:noFill/>
                </a:ln>
                <a:solidFill>
                  <a:srgbClr val="FFA65C"/>
                </a:solidFill>
                <a:effectLst/>
                <a:latin typeface="Roboto Mono" panose="00000009000000000000" pitchFamily="49" charset="0"/>
              </a:rPr>
              <a:t>'^'</a:t>
            </a:r>
            <a:r>
              <a:rPr kumimoji="0" lang="LID4096" altLang="LID4096" sz="1200" b="0" i="0" u="none" strike="noStrike" cap="none" normalizeH="0" baseline="0" dirty="0">
                <a:ln>
                  <a:noFill/>
                </a:ln>
                <a:solidFill>
                  <a:srgbClr val="8BE9FD"/>
                </a:solidFill>
                <a:effectLst/>
                <a:latin typeface="Roboto Mono" panose="00000009000000000000" pitchFamily="49" charset="0"/>
              </a:rPr>
              <a:t>,</a:t>
            </a:r>
            <a:r>
              <a:rPr kumimoji="0" lang="LID4096" altLang="LID4096" sz="1200" b="0" i="0" u="none" strike="noStrike" cap="none" normalizeH="0" baseline="0" dirty="0">
                <a:ln>
                  <a:noFill/>
                </a:ln>
                <a:solidFill>
                  <a:srgbClr val="FAFBFB"/>
                </a:solidFill>
                <a:effectLst/>
                <a:latin typeface="Roboto Mono" panose="00000009000000000000" pitchFamily="49" charset="0"/>
              </a:rPr>
              <a:t> color</a:t>
            </a:r>
            <a:r>
              <a:rPr kumimoji="0" lang="LID4096" altLang="LID4096" sz="1200" b="0" i="0" u="none" strike="noStrike" cap="none" normalizeH="0" baseline="0" dirty="0">
                <a:ln>
                  <a:noFill/>
                </a:ln>
                <a:solidFill>
                  <a:srgbClr val="8BE9FD"/>
                </a:solidFill>
                <a:effectLst/>
                <a:latin typeface="Roboto Mono" panose="00000009000000000000" pitchFamily="49" charset="0"/>
              </a:rPr>
              <a:t>=</a:t>
            </a:r>
            <a:r>
              <a:rPr kumimoji="0" lang="LID4096" altLang="LID4096" sz="1200" b="0" i="0" u="none" strike="noStrike" cap="none" normalizeH="0" baseline="0" dirty="0">
                <a:ln>
                  <a:noFill/>
                </a:ln>
                <a:solidFill>
                  <a:srgbClr val="FFA65C"/>
                </a:solidFill>
                <a:effectLst/>
                <a:latin typeface="Roboto Mono" panose="00000009000000000000" pitchFamily="49" charset="0"/>
              </a:rPr>
              <a:t>'blue'</a:t>
            </a:r>
            <a:r>
              <a:rPr kumimoji="0" lang="LID4096" altLang="LID4096" sz="1200" b="0" i="0" u="none" strike="noStrike" cap="none" normalizeH="0" baseline="0" dirty="0">
                <a:ln>
                  <a:noFill/>
                </a:ln>
                <a:solidFill>
                  <a:srgbClr val="8BE9FD"/>
                </a:solidFill>
                <a:effectLst/>
                <a:latin typeface="Roboto Mono" panose="00000009000000000000" pitchFamily="49" charset="0"/>
              </a:rPr>
              <a:t>,</a:t>
            </a:r>
            <a:r>
              <a:rPr kumimoji="0" lang="LID4096" altLang="LID4096" sz="1200" b="0" i="0" u="none" strike="noStrike" cap="none" normalizeH="0" baseline="0" dirty="0">
                <a:ln>
                  <a:noFill/>
                </a:ln>
                <a:solidFill>
                  <a:srgbClr val="FAFBFB"/>
                </a:solidFill>
                <a:effectLst/>
                <a:latin typeface="Roboto Mono" panose="00000009000000000000" pitchFamily="49" charset="0"/>
              </a:rPr>
              <a:t> label</a:t>
            </a:r>
            <a:r>
              <a:rPr kumimoji="0" lang="LID4096" altLang="LID4096" sz="1200" b="0" i="0" u="none" strike="noStrike" cap="none" normalizeH="0" baseline="0" dirty="0">
                <a:ln>
                  <a:noFill/>
                </a:ln>
                <a:solidFill>
                  <a:srgbClr val="8BE9FD"/>
                </a:solidFill>
                <a:effectLst/>
                <a:latin typeface="Roboto Mono" panose="00000009000000000000" pitchFamily="49" charset="0"/>
              </a:rPr>
              <a:t>=</a:t>
            </a:r>
            <a:r>
              <a:rPr kumimoji="0" lang="LID4096" altLang="LID4096" sz="1200" b="0" i="0" u="none" strike="noStrike" cap="none" normalizeH="0" baseline="0" dirty="0">
                <a:ln>
                  <a:noFill/>
                </a:ln>
                <a:solidFill>
                  <a:srgbClr val="FFA65C"/>
                </a:solidFill>
                <a:effectLst/>
                <a:latin typeface="Roboto Mono" panose="00000009000000000000" pitchFamily="49" charset="0"/>
              </a:rPr>
              <a:t>'Profit’</a:t>
            </a:r>
            <a:r>
              <a:rPr kumimoji="0" lang="LID4096" altLang="LID4096" sz="1200" b="0" i="0" u="none" strike="noStrike" cap="none" normalizeH="0" baseline="0" dirty="0">
                <a:ln>
                  <a:noFill/>
                </a:ln>
                <a:solidFill>
                  <a:srgbClr val="8BE9FD"/>
                </a:solidFill>
                <a:effectLst/>
                <a:latin typeface="Roboto Mono" panose="00000009000000000000" pitchFamily="49" charset="0"/>
              </a:rPr>
              <a:t>)</a:t>
            </a:r>
            <a:r>
              <a:rPr kumimoji="0" lang="LID4096" altLang="LID4096" sz="1200" b="0" i="0" u="none" strike="noStrike" cap="none" normalizeH="0" baseline="0" dirty="0">
                <a:ln>
                  <a:noFill/>
                </a:ln>
                <a:solidFill>
                  <a:srgbClr val="FAFBFB"/>
                </a:solidFill>
                <a:effectLst/>
                <a:latin typeface="Roboto Mono" panose="00000009000000000000" pitchFamily="49" charset="0"/>
              </a:rPr>
              <a:t> </a:t>
            </a:r>
            <a:endParaRPr kumimoji="0" lang="en-US" altLang="LID4096" sz="1200" b="0" i="0" u="none" strike="noStrike" cap="none" normalizeH="0" baseline="0" dirty="0">
              <a:ln>
                <a:noFill/>
              </a:ln>
              <a:solidFill>
                <a:srgbClr val="FAFBFB"/>
              </a:solidFill>
              <a:effectLst/>
              <a:latin typeface="Roboto Mono" panose="00000009000000000000"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LID4096" altLang="LID4096" sz="1200" b="0" i="0" u="none" strike="noStrike" cap="none" normalizeH="0" baseline="0" dirty="0">
                <a:ln>
                  <a:noFill/>
                </a:ln>
                <a:solidFill>
                  <a:srgbClr val="FAFBFB"/>
                </a:solidFill>
                <a:effectLst/>
                <a:latin typeface="Roboto Mono" panose="00000009000000000000" pitchFamily="49" charset="0"/>
              </a:rPr>
              <a:t>plt</a:t>
            </a:r>
            <a:r>
              <a:rPr kumimoji="0" lang="LID4096" altLang="LID4096" sz="1200" b="0" i="0" u="none" strike="noStrike" cap="none" normalizeH="0" baseline="0" dirty="0">
                <a:ln>
                  <a:noFill/>
                </a:ln>
                <a:solidFill>
                  <a:srgbClr val="8BE9FD"/>
                </a:solidFill>
                <a:effectLst/>
                <a:latin typeface="Roboto Mono" panose="00000009000000000000" pitchFamily="49" charset="0"/>
              </a:rPr>
              <a:t>.</a:t>
            </a:r>
            <a:r>
              <a:rPr kumimoji="0" lang="LID4096" altLang="LID4096" sz="1200" b="0" i="0" u="none" strike="noStrike" cap="none" normalizeH="0" baseline="0" dirty="0">
                <a:ln>
                  <a:noFill/>
                </a:ln>
                <a:solidFill>
                  <a:srgbClr val="FAFBFB"/>
                </a:solidFill>
                <a:effectLst/>
                <a:latin typeface="Roboto Mono" panose="00000009000000000000" pitchFamily="49" charset="0"/>
              </a:rPr>
              <a:t>xlabel</a:t>
            </a:r>
            <a:r>
              <a:rPr kumimoji="0" lang="LID4096" altLang="LID4096" sz="1200" b="0" i="0" u="none" strike="noStrike" cap="none" normalizeH="0" baseline="0" dirty="0">
                <a:ln>
                  <a:noFill/>
                </a:ln>
                <a:solidFill>
                  <a:srgbClr val="8BE9FD"/>
                </a:solidFill>
                <a:effectLst/>
                <a:latin typeface="Roboto Mono" panose="00000009000000000000" pitchFamily="49" charset="0"/>
              </a:rPr>
              <a:t>(</a:t>
            </a:r>
            <a:r>
              <a:rPr kumimoji="0" lang="LID4096" altLang="LID4096" sz="1200" b="0" i="0" u="none" strike="noStrike" cap="none" normalizeH="0" baseline="0" dirty="0">
                <a:ln>
                  <a:noFill/>
                </a:ln>
                <a:solidFill>
                  <a:srgbClr val="FFA65C"/>
                </a:solidFill>
                <a:effectLst/>
                <a:latin typeface="Roboto Mono" panose="00000009000000000000" pitchFamily="49" charset="0"/>
              </a:rPr>
              <a:t>'Country'</a:t>
            </a:r>
            <a:r>
              <a:rPr kumimoji="0" lang="LID4096" altLang="LID4096" sz="1200" b="0" i="0" u="none" strike="noStrike" cap="none" normalizeH="0" baseline="0" dirty="0">
                <a:ln>
                  <a:noFill/>
                </a:ln>
                <a:solidFill>
                  <a:srgbClr val="8BE9FD"/>
                </a:solidFill>
                <a:effectLst/>
                <a:latin typeface="Roboto Mono" panose="00000009000000000000" pitchFamily="49" charset="0"/>
              </a:rPr>
              <a:t>)</a:t>
            </a:r>
            <a:r>
              <a:rPr kumimoji="0" lang="LID4096" altLang="LID4096" sz="1200" b="0" i="0" u="none" strike="noStrike" cap="none" normalizeH="0" baseline="0" dirty="0">
                <a:ln>
                  <a:noFill/>
                </a:ln>
                <a:solidFill>
                  <a:srgbClr val="FAFBFB"/>
                </a:solidFill>
                <a:effectLst/>
                <a:latin typeface="Roboto Mono" panose="00000009000000000000" pitchFamily="49" charset="0"/>
              </a:rPr>
              <a:t> plt</a:t>
            </a:r>
            <a:r>
              <a:rPr kumimoji="0" lang="LID4096" altLang="LID4096" sz="1200" b="0" i="0" u="none" strike="noStrike" cap="none" normalizeH="0" baseline="0" dirty="0">
                <a:ln>
                  <a:noFill/>
                </a:ln>
                <a:solidFill>
                  <a:srgbClr val="8BE9FD"/>
                </a:solidFill>
                <a:effectLst/>
                <a:latin typeface="Roboto Mono" panose="00000009000000000000" pitchFamily="49" charset="0"/>
              </a:rPr>
              <a:t>.</a:t>
            </a:r>
            <a:r>
              <a:rPr kumimoji="0" lang="LID4096" altLang="LID4096" sz="1200" b="0" i="0" u="none" strike="noStrike" cap="none" normalizeH="0" baseline="0" dirty="0">
                <a:ln>
                  <a:noFill/>
                </a:ln>
                <a:solidFill>
                  <a:srgbClr val="FAFBFB"/>
                </a:solidFill>
                <a:effectLst/>
                <a:latin typeface="Roboto Mono" panose="00000009000000000000" pitchFamily="49" charset="0"/>
              </a:rPr>
              <a:t>ylabel</a:t>
            </a:r>
            <a:r>
              <a:rPr kumimoji="0" lang="LID4096" altLang="LID4096" sz="1200" b="0" i="0" u="none" strike="noStrike" cap="none" normalizeH="0" baseline="0" dirty="0">
                <a:ln>
                  <a:noFill/>
                </a:ln>
                <a:solidFill>
                  <a:srgbClr val="8BE9FD"/>
                </a:solidFill>
                <a:effectLst/>
                <a:latin typeface="Roboto Mono" panose="00000009000000000000" pitchFamily="49" charset="0"/>
              </a:rPr>
              <a:t>(</a:t>
            </a:r>
            <a:r>
              <a:rPr kumimoji="0" lang="LID4096" altLang="LID4096" sz="1200" b="0" i="0" u="none" strike="noStrike" cap="none" normalizeH="0" baseline="0" dirty="0">
                <a:ln>
                  <a:noFill/>
                </a:ln>
                <a:solidFill>
                  <a:srgbClr val="FFA65C"/>
                </a:solidFill>
                <a:effectLst/>
                <a:latin typeface="Roboto Mono" panose="00000009000000000000" pitchFamily="49" charset="0"/>
              </a:rPr>
              <a:t>'Values’</a:t>
            </a:r>
            <a:r>
              <a:rPr kumimoji="0" lang="LID4096" altLang="LID4096" sz="1200" b="0" i="0" u="none" strike="noStrike" cap="none" normalizeH="0" baseline="0" dirty="0">
                <a:ln>
                  <a:noFill/>
                </a:ln>
                <a:solidFill>
                  <a:srgbClr val="8BE9FD"/>
                </a:solidFill>
                <a:effectLst/>
                <a:latin typeface="Roboto Mono" panose="00000009000000000000" pitchFamily="49" charset="0"/>
              </a:rPr>
              <a:t>)</a:t>
            </a:r>
            <a:r>
              <a:rPr kumimoji="0" lang="LID4096" altLang="LID4096" sz="1200" b="0" i="0" u="none" strike="noStrike" cap="none" normalizeH="0" baseline="0" dirty="0">
                <a:ln>
                  <a:noFill/>
                </a:ln>
                <a:solidFill>
                  <a:srgbClr val="FAFBFB"/>
                </a:solidFill>
                <a:effectLst/>
                <a:latin typeface="Roboto Mono" panose="00000009000000000000" pitchFamily="49" charset="0"/>
              </a:rPr>
              <a:t> </a:t>
            </a:r>
            <a:endParaRPr kumimoji="0" lang="en-US" altLang="LID4096" sz="1200" b="0" i="0" u="none" strike="noStrike" cap="none" normalizeH="0" baseline="0" dirty="0">
              <a:ln>
                <a:noFill/>
              </a:ln>
              <a:solidFill>
                <a:srgbClr val="FAFBFB"/>
              </a:solidFill>
              <a:effectLst/>
              <a:latin typeface="Roboto Mono" panose="00000009000000000000"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LID4096" altLang="LID4096" sz="1200" b="0" i="0" u="none" strike="noStrike" cap="none" normalizeH="0" baseline="0" dirty="0">
                <a:ln>
                  <a:noFill/>
                </a:ln>
                <a:solidFill>
                  <a:srgbClr val="FAFBFB"/>
                </a:solidFill>
                <a:effectLst/>
                <a:latin typeface="Roboto Mono" panose="00000009000000000000" pitchFamily="49" charset="0"/>
              </a:rPr>
              <a:t>plt</a:t>
            </a:r>
            <a:r>
              <a:rPr kumimoji="0" lang="LID4096" altLang="LID4096" sz="1200" b="0" i="0" u="none" strike="noStrike" cap="none" normalizeH="0" baseline="0" dirty="0">
                <a:ln>
                  <a:noFill/>
                </a:ln>
                <a:solidFill>
                  <a:srgbClr val="8BE9FD"/>
                </a:solidFill>
                <a:effectLst/>
                <a:latin typeface="Roboto Mono" panose="00000009000000000000" pitchFamily="49" charset="0"/>
              </a:rPr>
              <a:t>.</a:t>
            </a:r>
            <a:r>
              <a:rPr kumimoji="0" lang="LID4096" altLang="LID4096" sz="1200" b="0" i="0" u="none" strike="noStrike" cap="none" normalizeH="0" baseline="0" dirty="0">
                <a:ln>
                  <a:noFill/>
                </a:ln>
                <a:solidFill>
                  <a:srgbClr val="FAFBFB"/>
                </a:solidFill>
                <a:effectLst/>
                <a:latin typeface="Roboto Mono" panose="00000009000000000000" pitchFamily="49" charset="0"/>
              </a:rPr>
              <a:t>title</a:t>
            </a:r>
            <a:r>
              <a:rPr kumimoji="0" lang="LID4096" altLang="LID4096" sz="1200" b="0" i="0" u="none" strike="noStrike" cap="none" normalizeH="0" baseline="0" dirty="0">
                <a:ln>
                  <a:noFill/>
                </a:ln>
                <a:solidFill>
                  <a:srgbClr val="8BE9FD"/>
                </a:solidFill>
                <a:effectLst/>
                <a:latin typeface="Roboto Mono" panose="00000009000000000000" pitchFamily="49" charset="0"/>
              </a:rPr>
              <a:t>(</a:t>
            </a:r>
            <a:r>
              <a:rPr kumimoji="0" lang="LID4096" altLang="LID4096" sz="1200" b="0" i="0" u="none" strike="noStrike" cap="none" normalizeH="0" baseline="0" dirty="0">
                <a:ln>
                  <a:noFill/>
                </a:ln>
                <a:solidFill>
                  <a:srgbClr val="FFA65C"/>
                </a:solidFill>
                <a:effectLst/>
                <a:latin typeface="Roboto Mono" panose="00000009000000000000" pitchFamily="49" charset="0"/>
              </a:rPr>
              <a:t>'Sales, Discounts, and Profit by Country’</a:t>
            </a:r>
            <a:r>
              <a:rPr kumimoji="0" lang="LID4096" altLang="LID4096" sz="1200" b="0" i="0" u="none" strike="noStrike" cap="none" normalizeH="0" baseline="0" dirty="0">
                <a:ln>
                  <a:noFill/>
                </a:ln>
                <a:solidFill>
                  <a:srgbClr val="8BE9FD"/>
                </a:solidFill>
                <a:effectLst/>
                <a:latin typeface="Roboto Mono" panose="00000009000000000000" pitchFamily="49" charset="0"/>
              </a:rPr>
              <a:t>)</a:t>
            </a:r>
            <a:r>
              <a:rPr kumimoji="0" lang="LID4096" altLang="LID4096" sz="1200" b="0" i="0" u="none" strike="noStrike" cap="none" normalizeH="0" baseline="0" dirty="0">
                <a:ln>
                  <a:noFill/>
                </a:ln>
                <a:solidFill>
                  <a:srgbClr val="FAFBFB"/>
                </a:solidFill>
                <a:effectLst/>
                <a:latin typeface="Roboto Mono" panose="00000009000000000000" pitchFamily="49" charset="0"/>
              </a:rPr>
              <a:t> </a:t>
            </a:r>
            <a:endParaRPr kumimoji="0" lang="en-US" altLang="LID4096" sz="1200" b="0" i="0" u="none" strike="noStrike" cap="none" normalizeH="0" baseline="0" dirty="0">
              <a:ln>
                <a:noFill/>
              </a:ln>
              <a:solidFill>
                <a:srgbClr val="FAFBFB"/>
              </a:solidFill>
              <a:effectLst/>
              <a:latin typeface="Roboto Mono" panose="00000009000000000000"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LID4096" altLang="LID4096" sz="1200" b="0" i="0" u="none" strike="noStrike" cap="none" normalizeH="0" baseline="0" dirty="0">
                <a:ln>
                  <a:noFill/>
                </a:ln>
                <a:solidFill>
                  <a:srgbClr val="FAFBFB"/>
                </a:solidFill>
                <a:effectLst/>
                <a:latin typeface="Roboto Mono" panose="00000009000000000000" pitchFamily="49" charset="0"/>
              </a:rPr>
              <a:t>plt</a:t>
            </a:r>
            <a:r>
              <a:rPr kumimoji="0" lang="LID4096" altLang="LID4096" sz="1200" b="0" i="0" u="none" strike="noStrike" cap="none" normalizeH="0" baseline="0" dirty="0">
                <a:ln>
                  <a:noFill/>
                </a:ln>
                <a:solidFill>
                  <a:srgbClr val="8BE9FD"/>
                </a:solidFill>
                <a:effectLst/>
                <a:latin typeface="Roboto Mono" panose="00000009000000000000" pitchFamily="49" charset="0"/>
              </a:rPr>
              <a:t>.</a:t>
            </a:r>
            <a:r>
              <a:rPr kumimoji="0" lang="LID4096" altLang="LID4096" sz="1200" b="0" i="0" u="none" strike="noStrike" cap="none" normalizeH="0" baseline="0" dirty="0">
                <a:ln>
                  <a:noFill/>
                </a:ln>
                <a:solidFill>
                  <a:srgbClr val="FAFBFB"/>
                </a:solidFill>
                <a:effectLst/>
                <a:latin typeface="Roboto Mono" panose="00000009000000000000" pitchFamily="49" charset="0"/>
              </a:rPr>
              <a:t>legend</a:t>
            </a:r>
            <a:r>
              <a:rPr kumimoji="0" lang="LID4096" altLang="LID4096" sz="1200" b="0" i="0" u="none" strike="noStrike" cap="none" normalizeH="0" baseline="0" dirty="0">
                <a:ln>
                  <a:noFill/>
                </a:ln>
                <a:solidFill>
                  <a:srgbClr val="8BE9FD"/>
                </a:solidFill>
                <a:effectLst/>
                <a:latin typeface="Roboto Mono" panose="00000009000000000000" pitchFamily="49" charset="0"/>
              </a:rPr>
              <a:t>()</a:t>
            </a:r>
            <a:r>
              <a:rPr kumimoji="0" lang="LID4096" altLang="LID4096" sz="1200" b="0" i="0" u="none" strike="noStrike" cap="none" normalizeH="0" baseline="0" dirty="0">
                <a:ln>
                  <a:noFill/>
                </a:ln>
                <a:solidFill>
                  <a:srgbClr val="FAFBFB"/>
                </a:solidFill>
                <a:effectLst/>
                <a:latin typeface="Roboto Mono" panose="00000009000000000000" pitchFamily="49" charset="0"/>
              </a:rPr>
              <a:t> </a:t>
            </a:r>
            <a:endParaRPr kumimoji="0" lang="en-US" altLang="LID4096" sz="1200" b="0" i="0" u="none" strike="noStrike" cap="none" normalizeH="0" baseline="0" dirty="0">
              <a:ln>
                <a:noFill/>
              </a:ln>
              <a:solidFill>
                <a:srgbClr val="FAFBFB"/>
              </a:solidFill>
              <a:effectLst/>
              <a:latin typeface="Roboto Mono" panose="00000009000000000000"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LID4096" altLang="LID4096" sz="1200" b="0" i="0" u="none" strike="noStrike" cap="none" normalizeH="0" baseline="0" dirty="0">
                <a:ln>
                  <a:noFill/>
                </a:ln>
                <a:solidFill>
                  <a:srgbClr val="FAFBFB"/>
                </a:solidFill>
                <a:effectLst/>
                <a:latin typeface="Roboto Mono" panose="00000009000000000000" pitchFamily="49" charset="0"/>
              </a:rPr>
              <a:t>#Display the legend to label the lines</a:t>
            </a:r>
            <a:endParaRPr kumimoji="0" lang="en-US" altLang="LID4096" sz="1200" b="0" i="0" u="none" strike="noStrike" cap="none" normalizeH="0" baseline="0" dirty="0">
              <a:ln>
                <a:noFill/>
              </a:ln>
              <a:solidFill>
                <a:srgbClr val="FAFBFB"/>
              </a:solidFill>
              <a:effectLst/>
              <a:latin typeface="Roboto Mono" panose="00000009000000000000"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LID4096" altLang="LID4096" sz="1200" b="0" i="0" u="none" strike="noStrike" cap="none" normalizeH="0" baseline="0" dirty="0">
                <a:ln>
                  <a:noFill/>
                </a:ln>
                <a:solidFill>
                  <a:srgbClr val="FAFBFB"/>
                </a:solidFill>
                <a:effectLst/>
                <a:latin typeface="Roboto Mono" panose="00000009000000000000" pitchFamily="49" charset="0"/>
              </a:rPr>
              <a:t>plt</a:t>
            </a:r>
            <a:r>
              <a:rPr kumimoji="0" lang="LID4096" altLang="LID4096" sz="1200" b="0" i="0" u="none" strike="noStrike" cap="none" normalizeH="0" baseline="0" dirty="0">
                <a:ln>
                  <a:noFill/>
                </a:ln>
                <a:solidFill>
                  <a:srgbClr val="8BE9FD"/>
                </a:solidFill>
                <a:effectLst/>
                <a:latin typeface="Roboto Mono" panose="00000009000000000000" pitchFamily="49" charset="0"/>
              </a:rPr>
              <a:t>.</a:t>
            </a:r>
            <a:r>
              <a:rPr kumimoji="0" lang="LID4096" altLang="LID4096" sz="1200" b="0" i="0" u="none" strike="noStrike" cap="none" normalizeH="0" baseline="0" dirty="0">
                <a:ln>
                  <a:noFill/>
                </a:ln>
                <a:solidFill>
                  <a:srgbClr val="FAFBFB"/>
                </a:solidFill>
                <a:effectLst/>
                <a:latin typeface="Roboto Mono" panose="00000009000000000000" pitchFamily="49" charset="0"/>
              </a:rPr>
              <a:t>xticks</a:t>
            </a:r>
            <a:r>
              <a:rPr kumimoji="0" lang="LID4096" altLang="LID4096" sz="1200" b="0" i="0" u="none" strike="noStrike" cap="none" normalizeH="0" baseline="0" dirty="0">
                <a:ln>
                  <a:noFill/>
                </a:ln>
                <a:solidFill>
                  <a:srgbClr val="8BE9FD"/>
                </a:solidFill>
                <a:effectLst/>
                <a:latin typeface="Roboto Mono" panose="00000009000000000000" pitchFamily="49" charset="0"/>
              </a:rPr>
              <a:t>(</a:t>
            </a:r>
            <a:r>
              <a:rPr kumimoji="0" lang="LID4096" altLang="LID4096" sz="1200" b="0" i="0" u="none" strike="noStrike" cap="none" normalizeH="0" baseline="0" dirty="0">
                <a:ln>
                  <a:noFill/>
                </a:ln>
                <a:solidFill>
                  <a:srgbClr val="FAFBFB"/>
                </a:solidFill>
                <a:effectLst/>
                <a:latin typeface="Roboto Mono" panose="00000009000000000000" pitchFamily="49" charset="0"/>
              </a:rPr>
              <a:t>rotation</a:t>
            </a:r>
            <a:r>
              <a:rPr kumimoji="0" lang="LID4096" altLang="LID4096" sz="1200" b="0" i="0" u="none" strike="noStrike" cap="none" normalizeH="0" baseline="0" dirty="0">
                <a:ln>
                  <a:noFill/>
                </a:ln>
                <a:solidFill>
                  <a:srgbClr val="8BE9FD"/>
                </a:solidFill>
                <a:effectLst/>
                <a:latin typeface="Roboto Mono" panose="00000009000000000000" pitchFamily="49" charset="0"/>
              </a:rPr>
              <a:t>=</a:t>
            </a:r>
            <a:r>
              <a:rPr kumimoji="0" lang="LID4096" altLang="LID4096" sz="1200" b="0" i="0" u="none" strike="noStrike" cap="none" normalizeH="0" baseline="0" dirty="0">
                <a:ln>
                  <a:noFill/>
                </a:ln>
                <a:solidFill>
                  <a:srgbClr val="BD93F9"/>
                </a:solidFill>
                <a:effectLst/>
                <a:latin typeface="Roboto Mono" panose="00000009000000000000" pitchFamily="49" charset="0"/>
              </a:rPr>
              <a:t>45</a:t>
            </a:r>
            <a:r>
              <a:rPr kumimoji="0" lang="LID4096" altLang="LID4096" sz="1200" b="0" i="0" u="none" strike="noStrike" cap="none" normalizeH="0" baseline="0" dirty="0">
                <a:ln>
                  <a:noFill/>
                </a:ln>
                <a:solidFill>
                  <a:srgbClr val="8BE9FD"/>
                </a:solidFill>
                <a:effectLst/>
                <a:latin typeface="Roboto Mono" panose="00000009000000000000" pitchFamily="49" charset="0"/>
              </a:rPr>
              <a:t>)</a:t>
            </a:r>
            <a:r>
              <a:rPr kumimoji="0" lang="LID4096" altLang="LID4096" sz="1200" b="0" i="0" u="none" strike="noStrike" cap="none" normalizeH="0" baseline="0" dirty="0">
                <a:ln>
                  <a:noFill/>
                </a:ln>
                <a:solidFill>
                  <a:srgbClr val="FAFBFB"/>
                </a:solidFill>
                <a:effectLst/>
                <a:latin typeface="Roboto Mono" panose="00000009000000000000" pitchFamily="49" charset="0"/>
              </a:rPr>
              <a:t> </a:t>
            </a:r>
            <a:endParaRPr kumimoji="0" lang="en-US" altLang="LID4096" sz="1200" b="0" i="0" u="none" strike="noStrike" cap="none" normalizeH="0" baseline="0" dirty="0">
              <a:ln>
                <a:noFill/>
              </a:ln>
              <a:solidFill>
                <a:srgbClr val="FAFBFB"/>
              </a:solidFill>
              <a:effectLst/>
              <a:latin typeface="Roboto Mono" panose="00000009000000000000"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LID4096" altLang="LID4096" sz="1200" b="0" i="0" u="none" strike="noStrike" cap="none" normalizeH="0" baseline="0" dirty="0">
                <a:ln>
                  <a:noFill/>
                </a:ln>
                <a:solidFill>
                  <a:srgbClr val="FAFBFB"/>
                </a:solidFill>
                <a:effectLst/>
                <a:latin typeface="Roboto Mono" panose="00000009000000000000" pitchFamily="49" charset="0"/>
              </a:rPr>
              <a:t># Rotate x</a:t>
            </a:r>
            <a:r>
              <a:rPr kumimoji="0" lang="LID4096" altLang="LID4096" sz="1200" b="0" i="0" u="none" strike="noStrike" cap="none" normalizeH="0" baseline="0" dirty="0">
                <a:ln>
                  <a:noFill/>
                </a:ln>
                <a:solidFill>
                  <a:srgbClr val="8BE9FD"/>
                </a:solidFill>
                <a:effectLst/>
                <a:latin typeface="Roboto Mono" panose="00000009000000000000" pitchFamily="49" charset="0"/>
              </a:rPr>
              <a:t>-</a:t>
            </a:r>
            <a:r>
              <a:rPr kumimoji="0" lang="LID4096" altLang="LID4096" sz="1200" b="0" i="0" u="none" strike="noStrike" cap="none" normalizeH="0" baseline="0" dirty="0">
                <a:ln>
                  <a:noFill/>
                </a:ln>
                <a:solidFill>
                  <a:srgbClr val="FAFBFB"/>
                </a:solidFill>
                <a:effectLst/>
                <a:latin typeface="Roboto Mono" panose="00000009000000000000" pitchFamily="49" charset="0"/>
              </a:rPr>
              <a:t>axis labels </a:t>
            </a:r>
            <a:r>
              <a:rPr kumimoji="0" lang="LID4096" altLang="LID4096" sz="1200" b="0" i="0" u="none" strike="noStrike" cap="none" normalizeH="0" baseline="0" dirty="0">
                <a:ln>
                  <a:noFill/>
                </a:ln>
                <a:solidFill>
                  <a:srgbClr val="1CDEC9"/>
                </a:solidFill>
                <a:effectLst/>
                <a:latin typeface="Roboto Mono" panose="00000009000000000000" pitchFamily="49" charset="0"/>
              </a:rPr>
              <a:t>for</a:t>
            </a:r>
            <a:r>
              <a:rPr kumimoji="0" lang="LID4096" altLang="LID4096" sz="1200" b="0" i="0" u="none" strike="noStrike" cap="none" normalizeH="0" baseline="0" dirty="0">
                <a:ln>
                  <a:noFill/>
                </a:ln>
                <a:solidFill>
                  <a:srgbClr val="FAFBFB"/>
                </a:solidFill>
                <a:effectLst/>
                <a:latin typeface="Roboto Mono" panose="00000009000000000000" pitchFamily="49" charset="0"/>
              </a:rPr>
              <a:t> better readability plt</a:t>
            </a:r>
            <a:r>
              <a:rPr kumimoji="0" lang="LID4096" altLang="LID4096" sz="1200" b="0" i="0" u="none" strike="noStrike" cap="none" normalizeH="0" baseline="0" dirty="0">
                <a:ln>
                  <a:noFill/>
                </a:ln>
                <a:solidFill>
                  <a:srgbClr val="8BE9FD"/>
                </a:solidFill>
                <a:effectLst/>
                <a:latin typeface="Roboto Mono" panose="00000009000000000000" pitchFamily="49" charset="0"/>
              </a:rPr>
              <a:t>.</a:t>
            </a:r>
            <a:r>
              <a:rPr kumimoji="0" lang="LID4096" altLang="LID4096" sz="1200" b="0" i="0" u="none" strike="noStrike" cap="none" normalizeH="0" baseline="0" dirty="0">
                <a:ln>
                  <a:noFill/>
                </a:ln>
                <a:solidFill>
                  <a:srgbClr val="FAFBFB"/>
                </a:solidFill>
                <a:effectLst/>
                <a:latin typeface="Roboto Mono" panose="00000009000000000000" pitchFamily="49" charset="0"/>
              </a:rPr>
              <a:t>tight_layout</a:t>
            </a:r>
            <a:r>
              <a:rPr kumimoji="0" lang="LID4096" altLang="LID4096" sz="1200" b="0" i="0" u="none" strike="noStrike" cap="none" normalizeH="0" baseline="0" dirty="0">
                <a:ln>
                  <a:noFill/>
                </a:ln>
                <a:solidFill>
                  <a:srgbClr val="8BE9FD"/>
                </a:solidFill>
                <a:effectLst/>
                <a:latin typeface="Roboto Mono" panose="00000009000000000000" pitchFamily="49" charset="0"/>
              </a:rPr>
              <a:t>()</a:t>
            </a:r>
            <a:r>
              <a:rPr kumimoji="0" lang="LID4096" altLang="LID4096" sz="1200" b="0" i="0" u="none" strike="noStrike" cap="none" normalizeH="0" baseline="0" dirty="0">
                <a:ln>
                  <a:noFill/>
                </a:ln>
                <a:solidFill>
                  <a:srgbClr val="FAFBFB"/>
                </a:solidFill>
                <a:effectLst/>
                <a:latin typeface="Roboto Mono" panose="00000009000000000000" pitchFamily="49" charset="0"/>
              </a:rPr>
              <a:t> plt</a:t>
            </a:r>
            <a:r>
              <a:rPr kumimoji="0" lang="LID4096" altLang="LID4096" sz="1200" b="0" i="0" u="none" strike="noStrike" cap="none" normalizeH="0" baseline="0" dirty="0">
                <a:ln>
                  <a:noFill/>
                </a:ln>
                <a:solidFill>
                  <a:srgbClr val="8BE9FD"/>
                </a:solidFill>
                <a:effectLst/>
                <a:latin typeface="Roboto Mono" panose="00000009000000000000" pitchFamily="49" charset="0"/>
              </a:rPr>
              <a:t>.</a:t>
            </a:r>
            <a:r>
              <a:rPr kumimoji="0" lang="LID4096" altLang="LID4096" sz="1200" b="0" i="0" u="none" strike="noStrike" cap="none" normalizeH="0" baseline="0" dirty="0">
                <a:ln>
                  <a:noFill/>
                </a:ln>
                <a:solidFill>
                  <a:srgbClr val="FAFBFB"/>
                </a:solidFill>
                <a:effectLst/>
                <a:latin typeface="Roboto Mono" panose="00000009000000000000" pitchFamily="49" charset="0"/>
              </a:rPr>
              <a:t>show</a:t>
            </a:r>
            <a:r>
              <a:rPr kumimoji="0" lang="LID4096" altLang="LID4096" sz="1200" b="0" i="0" u="none" strike="noStrike" cap="none" normalizeH="0" baseline="0" dirty="0">
                <a:ln>
                  <a:noFill/>
                </a:ln>
                <a:solidFill>
                  <a:srgbClr val="8BE9FD"/>
                </a:solidFill>
                <a:effectLst/>
                <a:latin typeface="Roboto Mono" panose="00000009000000000000" pitchFamily="49" charset="0"/>
              </a:rPr>
              <a:t>()</a:t>
            </a:r>
            <a:r>
              <a:rPr kumimoji="0" lang="LID4096" altLang="LID4096" sz="1200" b="0" i="0" u="none" strike="noStrike" cap="none" normalizeH="0" baseline="0" dirty="0">
                <a:ln>
                  <a:noFill/>
                </a:ln>
                <a:solidFill>
                  <a:schemeClr val="tx1"/>
                </a:solidFill>
                <a:effectLst/>
              </a:rPr>
              <a:t> </a:t>
            </a:r>
            <a:endParaRPr kumimoji="0" lang="LID4096" altLang="LID4096"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6770354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D43C2EA-CB64-7D27-12DC-C614BDCBF219}"/>
              </a:ext>
            </a:extLst>
          </p:cNvPr>
          <p:cNvSpPr/>
          <p:nvPr/>
        </p:nvSpPr>
        <p:spPr bwMode="auto">
          <a:xfrm>
            <a:off x="430722" y="325755"/>
            <a:ext cx="8282558" cy="4630104"/>
          </a:xfrm>
          <a:prstGeom prst="roundRect">
            <a:avLst>
              <a:gd name="adj" fmla="val 3131"/>
            </a:avLst>
          </a:prstGeom>
          <a:solidFill>
            <a:schemeClr val="bg1">
              <a:alpha val="10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endParaRPr lang="en-US" sz="2800" b="0" dirty="0">
              <a:solidFill>
                <a:srgbClr val="000000"/>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6C50969F-F5D5-6C48-B996-AA86D49309F7}"/>
              </a:ext>
            </a:extLst>
          </p:cNvPr>
          <p:cNvPicPr>
            <a:picLocks noChangeAspect="1"/>
          </p:cNvPicPr>
          <p:nvPr/>
        </p:nvPicPr>
        <p:blipFill>
          <a:blip r:embed="rId3"/>
          <a:stretch>
            <a:fillRect/>
          </a:stretch>
        </p:blipFill>
        <p:spPr>
          <a:xfrm>
            <a:off x="1880006" y="1141171"/>
            <a:ext cx="4279392" cy="1928260"/>
          </a:xfrm>
          <a:prstGeom prst="rect">
            <a:avLst/>
          </a:prstGeom>
        </p:spPr>
      </p:pic>
    </p:spTree>
    <p:extLst>
      <p:ext uri="{BB962C8B-B14F-4D97-AF65-F5344CB8AC3E}">
        <p14:creationId xmlns:p14="http://schemas.microsoft.com/office/powerpoint/2010/main" val="38965504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418"/>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29A5B78C-648F-0901-BB91-D268CFE5CA91}"/>
              </a:ext>
            </a:extLst>
          </p:cNvPr>
          <p:cNvSpPr/>
          <p:nvPr/>
        </p:nvSpPr>
        <p:spPr bwMode="auto">
          <a:xfrm>
            <a:off x="835155" y="409574"/>
            <a:ext cx="7897683" cy="3754053"/>
          </a:xfrm>
          <a:prstGeom prst="roundRect">
            <a:avLst>
              <a:gd name="adj" fmla="val 2046"/>
            </a:avLst>
          </a:prstGeom>
          <a:solidFill>
            <a:schemeClr val="bg1">
              <a:alpha val="1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40080" rIns="91440" bIns="146304" numCol="1" spcCol="0" rtlCol="0" fromWordArt="0" anchor="t" anchorCtr="0" forceAA="0" compatLnSpc="1">
            <a:prstTxWarp prst="textNoShape">
              <a:avLst/>
            </a:prstTxWarp>
            <a:noAutofit/>
          </a:bodyPr>
          <a:lstStyle/>
          <a:p>
            <a:pPr defTabSz="914367"/>
            <a:endParaRPr lang="en-US" sz="2800" kern="1200">
              <a:solidFill>
                <a:schemeClr val="bg1"/>
              </a:solidFill>
            </a:endParaRPr>
          </a:p>
        </p:txBody>
      </p:sp>
      <p:cxnSp>
        <p:nvCxnSpPr>
          <p:cNvPr id="12" name="Straight Connector 11">
            <a:extLst>
              <a:ext uri="{FF2B5EF4-FFF2-40B4-BE49-F238E27FC236}">
                <a16:creationId xmlns:a16="http://schemas.microsoft.com/office/drawing/2014/main" id="{919C545C-20AF-EB1B-FCB5-187019EF4422}"/>
              </a:ext>
            </a:extLst>
          </p:cNvPr>
          <p:cNvCxnSpPr>
            <a:cxnSpLocks/>
          </p:cNvCxnSpPr>
          <p:nvPr/>
        </p:nvCxnSpPr>
        <p:spPr>
          <a:xfrm>
            <a:off x="835155" y="4438647"/>
            <a:ext cx="2424047" cy="0"/>
          </a:xfrm>
          <a:prstGeom prst="line">
            <a:avLst/>
          </a:prstGeom>
          <a:ln w="6350">
            <a:solidFill>
              <a:schemeClr val="accent3"/>
            </a:solidFill>
            <a:headEnd type="arrow"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30F27DE-AEBE-BB18-27A9-76897C67F07E}"/>
              </a:ext>
            </a:extLst>
          </p:cNvPr>
          <p:cNvCxnSpPr>
            <a:cxnSpLocks/>
          </p:cNvCxnSpPr>
          <p:nvPr/>
        </p:nvCxnSpPr>
        <p:spPr>
          <a:xfrm flipH="1">
            <a:off x="6304027" y="4438647"/>
            <a:ext cx="2428811" cy="0"/>
          </a:xfrm>
          <a:prstGeom prst="line">
            <a:avLst/>
          </a:prstGeom>
          <a:ln w="6350">
            <a:solidFill>
              <a:schemeClr val="accent3"/>
            </a:solidFill>
            <a:headEnd type="arrow"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2DA4EB9-C8BF-F3F3-B71A-27305B8269EE}"/>
              </a:ext>
            </a:extLst>
          </p:cNvPr>
          <p:cNvCxnSpPr>
            <a:cxnSpLocks/>
          </p:cNvCxnSpPr>
          <p:nvPr/>
        </p:nvCxnSpPr>
        <p:spPr>
          <a:xfrm>
            <a:off x="527377" y="409574"/>
            <a:ext cx="0" cy="980089"/>
          </a:xfrm>
          <a:prstGeom prst="line">
            <a:avLst/>
          </a:prstGeom>
          <a:ln w="6350">
            <a:solidFill>
              <a:schemeClr val="accent3"/>
            </a:solidFill>
            <a:headEnd type="arrow"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C4ED2E6-DCB0-4472-0616-2D72A94E4621}"/>
              </a:ext>
            </a:extLst>
          </p:cNvPr>
          <p:cNvCxnSpPr>
            <a:cxnSpLocks/>
          </p:cNvCxnSpPr>
          <p:nvPr/>
        </p:nvCxnSpPr>
        <p:spPr>
          <a:xfrm flipV="1">
            <a:off x="527377" y="3183537"/>
            <a:ext cx="0" cy="980090"/>
          </a:xfrm>
          <a:prstGeom prst="line">
            <a:avLst/>
          </a:prstGeom>
          <a:ln w="6350">
            <a:solidFill>
              <a:schemeClr val="accent3"/>
            </a:solidFill>
            <a:headEnd type="arrow"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BC7D97AF-4A3F-6117-903E-F9E01B4AC788}"/>
              </a:ext>
            </a:extLst>
          </p:cNvPr>
          <p:cNvSpPr/>
          <p:nvPr/>
        </p:nvSpPr>
        <p:spPr bwMode="auto">
          <a:xfrm>
            <a:off x="951369" y="522816"/>
            <a:ext cx="7665254" cy="3527568"/>
          </a:xfrm>
          <a:prstGeom prst="roundRect">
            <a:avLst>
              <a:gd name="adj" fmla="val 1567"/>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417" name="Straight Connector 416">
            <a:extLst>
              <a:ext uri="{FF2B5EF4-FFF2-40B4-BE49-F238E27FC236}">
                <a16:creationId xmlns:a16="http://schemas.microsoft.com/office/drawing/2014/main" id="{9BA1FD60-24A1-F9FA-1FFA-3481A3B096A4}"/>
              </a:ext>
            </a:extLst>
          </p:cNvPr>
          <p:cNvCxnSpPr>
            <a:cxnSpLocks/>
          </p:cNvCxnSpPr>
          <p:nvPr/>
        </p:nvCxnSpPr>
        <p:spPr>
          <a:xfrm>
            <a:off x="2485345" y="522816"/>
            <a:ext cx="0" cy="3527568"/>
          </a:xfrm>
          <a:prstGeom prst="lin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18" name="Straight Connector 417">
            <a:extLst>
              <a:ext uri="{FF2B5EF4-FFF2-40B4-BE49-F238E27FC236}">
                <a16:creationId xmlns:a16="http://schemas.microsoft.com/office/drawing/2014/main" id="{CBBE5F21-834D-FD44-ABF6-17922F604BE3}"/>
              </a:ext>
            </a:extLst>
          </p:cNvPr>
          <p:cNvCxnSpPr>
            <a:cxnSpLocks/>
          </p:cNvCxnSpPr>
          <p:nvPr/>
        </p:nvCxnSpPr>
        <p:spPr>
          <a:xfrm>
            <a:off x="4017470" y="522816"/>
            <a:ext cx="0" cy="3527568"/>
          </a:xfrm>
          <a:prstGeom prst="lin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41" name="Straight Connector 440">
            <a:extLst>
              <a:ext uri="{FF2B5EF4-FFF2-40B4-BE49-F238E27FC236}">
                <a16:creationId xmlns:a16="http://schemas.microsoft.com/office/drawing/2014/main" id="{D7B1EE13-5847-3CA6-7785-F8F2F9EEF451}"/>
              </a:ext>
            </a:extLst>
          </p:cNvPr>
          <p:cNvCxnSpPr>
            <a:cxnSpLocks/>
          </p:cNvCxnSpPr>
          <p:nvPr/>
        </p:nvCxnSpPr>
        <p:spPr>
          <a:xfrm>
            <a:off x="7082647" y="522816"/>
            <a:ext cx="0" cy="3527568"/>
          </a:xfrm>
          <a:prstGeom prst="lin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51" name="Straight Connector 450">
            <a:extLst>
              <a:ext uri="{FF2B5EF4-FFF2-40B4-BE49-F238E27FC236}">
                <a16:creationId xmlns:a16="http://schemas.microsoft.com/office/drawing/2014/main" id="{D907D39F-68CD-7607-41E6-B1CDDA61C298}"/>
              </a:ext>
            </a:extLst>
          </p:cNvPr>
          <p:cNvCxnSpPr>
            <a:cxnSpLocks/>
          </p:cNvCxnSpPr>
          <p:nvPr/>
        </p:nvCxnSpPr>
        <p:spPr>
          <a:xfrm>
            <a:off x="5550522" y="522816"/>
            <a:ext cx="0" cy="3527568"/>
          </a:xfrm>
          <a:prstGeom prst="lin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53" name="Straight Connector 452">
            <a:extLst>
              <a:ext uri="{FF2B5EF4-FFF2-40B4-BE49-F238E27FC236}">
                <a16:creationId xmlns:a16="http://schemas.microsoft.com/office/drawing/2014/main" id="{9B820018-C9B7-4531-4F46-37833301FEE6}"/>
              </a:ext>
            </a:extLst>
          </p:cNvPr>
          <p:cNvCxnSpPr>
            <a:cxnSpLocks/>
          </p:cNvCxnSpPr>
          <p:nvPr/>
        </p:nvCxnSpPr>
        <p:spPr>
          <a:xfrm flipH="1">
            <a:off x="951369" y="1228757"/>
            <a:ext cx="7663403" cy="0"/>
          </a:xfrm>
          <a:prstGeom prst="lin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55" name="Straight Connector 454">
            <a:extLst>
              <a:ext uri="{FF2B5EF4-FFF2-40B4-BE49-F238E27FC236}">
                <a16:creationId xmlns:a16="http://schemas.microsoft.com/office/drawing/2014/main" id="{AFBAB389-510B-0D2B-5BD7-39B58786B8C6}"/>
              </a:ext>
            </a:extLst>
          </p:cNvPr>
          <p:cNvCxnSpPr>
            <a:cxnSpLocks/>
          </p:cNvCxnSpPr>
          <p:nvPr/>
        </p:nvCxnSpPr>
        <p:spPr>
          <a:xfrm flipH="1">
            <a:off x="951369" y="1934271"/>
            <a:ext cx="7663403" cy="0"/>
          </a:xfrm>
          <a:prstGeom prst="lin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56" name="Straight Connector 455">
            <a:extLst>
              <a:ext uri="{FF2B5EF4-FFF2-40B4-BE49-F238E27FC236}">
                <a16:creationId xmlns:a16="http://schemas.microsoft.com/office/drawing/2014/main" id="{9A5CBD2F-87CB-E10E-A321-7C2ADBA66BC9}"/>
              </a:ext>
            </a:extLst>
          </p:cNvPr>
          <p:cNvCxnSpPr>
            <a:cxnSpLocks/>
          </p:cNvCxnSpPr>
          <p:nvPr/>
        </p:nvCxnSpPr>
        <p:spPr>
          <a:xfrm flipH="1">
            <a:off x="951369" y="2639785"/>
            <a:ext cx="7663403" cy="0"/>
          </a:xfrm>
          <a:prstGeom prst="lin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57" name="Straight Connector 456">
            <a:extLst>
              <a:ext uri="{FF2B5EF4-FFF2-40B4-BE49-F238E27FC236}">
                <a16:creationId xmlns:a16="http://schemas.microsoft.com/office/drawing/2014/main" id="{95DD6641-8642-5554-2D76-D172B61C430B}"/>
              </a:ext>
            </a:extLst>
          </p:cNvPr>
          <p:cNvCxnSpPr>
            <a:cxnSpLocks/>
          </p:cNvCxnSpPr>
          <p:nvPr/>
        </p:nvCxnSpPr>
        <p:spPr>
          <a:xfrm flipH="1">
            <a:off x="951369" y="3345299"/>
            <a:ext cx="7663403" cy="0"/>
          </a:xfrm>
          <a:prstGeom prst="lin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13" name="Graphic 12">
            <a:extLst>
              <a:ext uri="{FF2B5EF4-FFF2-40B4-BE49-F238E27FC236}">
                <a16:creationId xmlns:a16="http://schemas.microsoft.com/office/drawing/2014/main" id="{E3A9195D-AF35-1C05-48ED-4682926AE2A0}"/>
              </a:ext>
            </a:extLst>
          </p:cNvPr>
          <p:cNvPicPr>
            <a:picLocks/>
          </p:cNvPicPr>
          <p:nvPr/>
        </p:nvPicPr>
        <p:blipFill>
          <a:blip r:embed="rId4">
            <a:extLst>
              <a:ext uri="{96DAC541-7B7A-43D3-8B79-37D633B846F1}">
                <asvg:svgBlip xmlns:asvg="http://schemas.microsoft.com/office/drawing/2016/SVG/main" r:embed="rId5"/>
              </a:ext>
            </a:extLst>
          </a:blip>
          <a:stretch>
            <a:fillRect/>
          </a:stretch>
        </p:blipFill>
        <p:spPr>
          <a:xfrm>
            <a:off x="951369" y="522816"/>
            <a:ext cx="7666180" cy="3527568"/>
          </a:xfrm>
          <a:prstGeom prst="roundRect">
            <a:avLst>
              <a:gd name="adj" fmla="val 1600"/>
            </a:avLst>
          </a:prstGeom>
        </p:spPr>
      </p:pic>
      <p:pic>
        <p:nvPicPr>
          <p:cNvPr id="14" name="Google Shape;435;g214d688d4ea_0_83" descr="A picture containing shape&#10;&#10;Description automatically generated">
            <a:extLst>
              <a:ext uri="{FF2B5EF4-FFF2-40B4-BE49-F238E27FC236}">
                <a16:creationId xmlns:a16="http://schemas.microsoft.com/office/drawing/2014/main" id="{77E3D79A-D27B-185B-DD9D-6846E3C461EF}"/>
              </a:ext>
            </a:extLst>
          </p:cNvPr>
          <p:cNvPicPr preferRelativeResize="0"/>
          <p:nvPr/>
        </p:nvPicPr>
        <p:blipFill rotWithShape="1">
          <a:blip r:embed="rId6">
            <a:alphaModFix/>
          </a:blip>
          <a:srcRect/>
          <a:stretch/>
        </p:blipFill>
        <p:spPr>
          <a:xfrm>
            <a:off x="835155" y="3650509"/>
            <a:ext cx="550487" cy="548640"/>
          </a:xfrm>
          <a:prstGeom prst="rect">
            <a:avLst/>
          </a:prstGeom>
          <a:noFill/>
          <a:ln>
            <a:noFill/>
          </a:ln>
        </p:spPr>
      </p:pic>
      <p:pic>
        <p:nvPicPr>
          <p:cNvPr id="17" name="Google Shape;436;g214d688d4ea_0_83" descr="A picture containing vector graphics&#10;&#10;Description automatically generated">
            <a:extLst>
              <a:ext uri="{FF2B5EF4-FFF2-40B4-BE49-F238E27FC236}">
                <a16:creationId xmlns:a16="http://schemas.microsoft.com/office/drawing/2014/main" id="{784AE33A-130D-D100-13E5-E40959F6165C}"/>
              </a:ext>
            </a:extLst>
          </p:cNvPr>
          <p:cNvPicPr preferRelativeResize="0"/>
          <p:nvPr/>
        </p:nvPicPr>
        <p:blipFill rotWithShape="1">
          <a:blip r:embed="rId7">
            <a:alphaModFix/>
          </a:blip>
          <a:srcRect/>
          <a:stretch/>
        </p:blipFill>
        <p:spPr>
          <a:xfrm>
            <a:off x="2290705" y="3045284"/>
            <a:ext cx="548640" cy="548640"/>
          </a:xfrm>
          <a:prstGeom prst="rect">
            <a:avLst/>
          </a:prstGeom>
          <a:noFill/>
          <a:ln>
            <a:noFill/>
          </a:ln>
        </p:spPr>
      </p:pic>
      <p:pic>
        <p:nvPicPr>
          <p:cNvPr id="18" name="Google Shape;437;g214d688d4ea_0_83" descr="Logo&#10;&#10;Description automatically generated">
            <a:extLst>
              <a:ext uri="{FF2B5EF4-FFF2-40B4-BE49-F238E27FC236}">
                <a16:creationId xmlns:a16="http://schemas.microsoft.com/office/drawing/2014/main" id="{DB864B01-29C7-2F5C-EC09-65DA80901803}"/>
              </a:ext>
            </a:extLst>
          </p:cNvPr>
          <p:cNvPicPr preferRelativeResize="0"/>
          <p:nvPr/>
        </p:nvPicPr>
        <p:blipFill rotWithShape="1">
          <a:blip r:embed="rId8">
            <a:alphaModFix/>
          </a:blip>
          <a:srcRect/>
          <a:stretch/>
        </p:blipFill>
        <p:spPr>
          <a:xfrm>
            <a:off x="3753218" y="2341644"/>
            <a:ext cx="550487" cy="548640"/>
          </a:xfrm>
          <a:prstGeom prst="rect">
            <a:avLst/>
          </a:prstGeom>
          <a:noFill/>
          <a:ln>
            <a:noFill/>
          </a:ln>
        </p:spPr>
      </p:pic>
      <p:pic>
        <p:nvPicPr>
          <p:cNvPr id="19" name="Google Shape;438;g214d688d4ea_0_83" descr="Icon&#10;&#10;Description automatically generated">
            <a:extLst>
              <a:ext uri="{FF2B5EF4-FFF2-40B4-BE49-F238E27FC236}">
                <a16:creationId xmlns:a16="http://schemas.microsoft.com/office/drawing/2014/main" id="{66639A89-F8E1-737D-AFAD-3520541EF008}"/>
              </a:ext>
            </a:extLst>
          </p:cNvPr>
          <p:cNvPicPr preferRelativeResize="0"/>
          <p:nvPr/>
        </p:nvPicPr>
        <p:blipFill rotWithShape="1">
          <a:blip r:embed="rId9">
            <a:alphaModFix/>
          </a:blip>
          <a:srcRect/>
          <a:stretch/>
        </p:blipFill>
        <p:spPr>
          <a:xfrm>
            <a:off x="5270761" y="1698092"/>
            <a:ext cx="550488" cy="548640"/>
          </a:xfrm>
          <a:prstGeom prst="rect">
            <a:avLst/>
          </a:prstGeom>
          <a:noFill/>
          <a:ln>
            <a:noFill/>
          </a:ln>
        </p:spPr>
      </p:pic>
      <p:pic>
        <p:nvPicPr>
          <p:cNvPr id="20" name="Google Shape;439;g214d688d4ea_0_83" descr="Icon&#10;&#10;Description automatically generated">
            <a:extLst>
              <a:ext uri="{FF2B5EF4-FFF2-40B4-BE49-F238E27FC236}">
                <a16:creationId xmlns:a16="http://schemas.microsoft.com/office/drawing/2014/main" id="{C5D73D95-7353-ECB1-FBF7-38D2E906DEC1}"/>
              </a:ext>
            </a:extLst>
          </p:cNvPr>
          <p:cNvPicPr preferRelativeResize="0"/>
          <p:nvPr/>
        </p:nvPicPr>
        <p:blipFill rotWithShape="1">
          <a:blip r:embed="rId10">
            <a:alphaModFix/>
          </a:blip>
          <a:srcRect/>
          <a:stretch/>
        </p:blipFill>
        <p:spPr>
          <a:xfrm>
            <a:off x="6802624" y="949013"/>
            <a:ext cx="550488" cy="548640"/>
          </a:xfrm>
          <a:prstGeom prst="rect">
            <a:avLst/>
          </a:prstGeom>
          <a:noFill/>
          <a:ln>
            <a:noFill/>
          </a:ln>
        </p:spPr>
      </p:pic>
      <p:pic>
        <p:nvPicPr>
          <p:cNvPr id="23" name="Google Shape;440;g214d688d4ea_0_83" descr="Logo&#10;&#10;Description automatically generated">
            <a:extLst>
              <a:ext uri="{FF2B5EF4-FFF2-40B4-BE49-F238E27FC236}">
                <a16:creationId xmlns:a16="http://schemas.microsoft.com/office/drawing/2014/main" id="{ADC0C8A8-61F9-5A10-8D71-4B5DAADD0530}"/>
              </a:ext>
            </a:extLst>
          </p:cNvPr>
          <p:cNvPicPr preferRelativeResize="0"/>
          <p:nvPr/>
        </p:nvPicPr>
        <p:blipFill rotWithShape="1">
          <a:blip r:embed="rId11">
            <a:alphaModFix/>
          </a:blip>
          <a:srcRect/>
          <a:stretch/>
        </p:blipFill>
        <p:spPr>
          <a:xfrm>
            <a:off x="7992498" y="189018"/>
            <a:ext cx="910432" cy="907377"/>
          </a:xfrm>
          <a:prstGeom prst="rect">
            <a:avLst/>
          </a:prstGeom>
          <a:noFill/>
          <a:ln>
            <a:noFill/>
          </a:ln>
        </p:spPr>
      </p:pic>
      <p:sp>
        <p:nvSpPr>
          <p:cNvPr id="5" name="TextBox 4">
            <a:extLst>
              <a:ext uri="{FF2B5EF4-FFF2-40B4-BE49-F238E27FC236}">
                <a16:creationId xmlns:a16="http://schemas.microsoft.com/office/drawing/2014/main" id="{C517D30B-91F9-08D3-8753-12731D5005E7}"/>
              </a:ext>
            </a:extLst>
          </p:cNvPr>
          <p:cNvSpPr txBox="1"/>
          <p:nvPr/>
        </p:nvSpPr>
        <p:spPr>
          <a:xfrm>
            <a:off x="4641385" y="2332008"/>
            <a:ext cx="5073090" cy="1200329"/>
          </a:xfrm>
          <a:prstGeom prst="rect">
            <a:avLst/>
          </a:prstGeom>
          <a:noFill/>
        </p:spPr>
        <p:txBody>
          <a:bodyPr wrap="square">
            <a:spAutoFit/>
          </a:bodyPr>
          <a:lstStyle/>
          <a:p>
            <a:pPr marL="0" marR="0" lvl="0" indent="0" algn="l" rtl="0">
              <a:lnSpc>
                <a:spcPct val="100000"/>
              </a:lnSpc>
              <a:spcBef>
                <a:spcPts val="0"/>
              </a:spcBef>
              <a:spcAft>
                <a:spcPts val="0"/>
              </a:spcAft>
              <a:buClr>
                <a:schemeClr val="dk1"/>
              </a:buClr>
              <a:buSzPts val="4800"/>
              <a:buFont typeface="Arial"/>
              <a:buNone/>
            </a:pPr>
            <a:r>
              <a:rPr lang="en-US" sz="3600" i="0" u="none" strike="noStrike" cap="none" dirty="0">
                <a:solidFill>
                  <a:schemeClr val="bg1"/>
                </a:solidFill>
                <a:latin typeface="+mj-lt"/>
                <a:ea typeface="Arial"/>
                <a:cs typeface="Arial"/>
                <a:sym typeface="Arial"/>
              </a:rPr>
              <a:t>Thank You </a:t>
            </a:r>
          </a:p>
          <a:p>
            <a:pPr marL="0" marR="0" lvl="0" indent="0" algn="l" rtl="0">
              <a:lnSpc>
                <a:spcPct val="100000"/>
              </a:lnSpc>
              <a:spcBef>
                <a:spcPts val="0"/>
              </a:spcBef>
              <a:spcAft>
                <a:spcPts val="0"/>
              </a:spcAft>
              <a:buClr>
                <a:schemeClr val="dk1"/>
              </a:buClr>
              <a:buSzPts val="4800"/>
              <a:buFont typeface="Arial"/>
              <a:buNone/>
            </a:pPr>
            <a:r>
              <a:rPr lang="en-US" sz="3600" i="0" u="none" strike="noStrike" cap="none" dirty="0">
                <a:solidFill>
                  <a:schemeClr val="bg1"/>
                </a:solidFill>
                <a:latin typeface="+mj-lt"/>
                <a:ea typeface="Arial"/>
                <a:cs typeface="Arial"/>
                <a:sym typeface="Arial"/>
              </a:rPr>
              <a:t>Uganda</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ppt_w</p:attrName>
                                        </p:attrNameLst>
                                      </p:cBhvr>
                                      <p:tavLst>
                                        <p:tav tm="0">
                                          <p:val>
                                            <p:strVal val="0"/>
                                          </p:val>
                                        </p:tav>
                                        <p:tav tm="100000">
                                          <p:val>
                                            <p:strVal val="#ppt_w"/>
                                          </p:val>
                                        </p:tav>
                                      </p:tavLst>
                                    </p:anim>
                                    <p:anim calcmode="lin" valueType="num">
                                      <p:cBhvr additive="base">
                                        <p:cTn id="8" dur="500"/>
                                        <p:tgtEl>
                                          <p:spTgt spid="14"/>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1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p:tgtEl>
                                          <p:spTgt spid="17"/>
                                        </p:tgtEl>
                                        <p:attrNameLst>
                                          <p:attrName>ppt_w</p:attrName>
                                        </p:attrNameLst>
                                      </p:cBhvr>
                                      <p:tavLst>
                                        <p:tav tm="0">
                                          <p:val>
                                            <p:strVal val="0"/>
                                          </p:val>
                                        </p:tav>
                                        <p:tav tm="100000">
                                          <p:val>
                                            <p:strVal val="#ppt_w"/>
                                          </p:val>
                                        </p:tav>
                                      </p:tavLst>
                                    </p:anim>
                                    <p:anim calcmode="lin" valueType="num">
                                      <p:cBhvr additive="base">
                                        <p:cTn id="12" dur="500"/>
                                        <p:tgtEl>
                                          <p:spTgt spid="17"/>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2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p:tgtEl>
                                          <p:spTgt spid="18"/>
                                        </p:tgtEl>
                                        <p:attrNameLst>
                                          <p:attrName>ppt_w</p:attrName>
                                        </p:attrNameLst>
                                      </p:cBhvr>
                                      <p:tavLst>
                                        <p:tav tm="0">
                                          <p:val>
                                            <p:strVal val="0"/>
                                          </p:val>
                                        </p:tav>
                                        <p:tav tm="100000">
                                          <p:val>
                                            <p:strVal val="#ppt_w"/>
                                          </p:val>
                                        </p:tav>
                                      </p:tavLst>
                                    </p:anim>
                                    <p:anim calcmode="lin" valueType="num">
                                      <p:cBhvr additive="base">
                                        <p:cTn id="16" dur="500"/>
                                        <p:tgtEl>
                                          <p:spTgt spid="18"/>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30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p:tgtEl>
                                          <p:spTgt spid="19"/>
                                        </p:tgtEl>
                                        <p:attrNameLst>
                                          <p:attrName>ppt_w</p:attrName>
                                        </p:attrNameLst>
                                      </p:cBhvr>
                                      <p:tavLst>
                                        <p:tav tm="0">
                                          <p:val>
                                            <p:strVal val="0"/>
                                          </p:val>
                                        </p:tav>
                                        <p:tav tm="100000">
                                          <p:val>
                                            <p:strVal val="#ppt_w"/>
                                          </p:val>
                                        </p:tav>
                                      </p:tavLst>
                                    </p:anim>
                                    <p:anim calcmode="lin" valueType="num">
                                      <p:cBhvr additive="base">
                                        <p:cTn id="20" dur="500"/>
                                        <p:tgtEl>
                                          <p:spTgt spid="19"/>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4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p:tgtEl>
                                          <p:spTgt spid="20"/>
                                        </p:tgtEl>
                                        <p:attrNameLst>
                                          <p:attrName>ppt_w</p:attrName>
                                        </p:attrNameLst>
                                      </p:cBhvr>
                                      <p:tavLst>
                                        <p:tav tm="0">
                                          <p:val>
                                            <p:strVal val="0"/>
                                          </p:val>
                                        </p:tav>
                                        <p:tav tm="100000">
                                          <p:val>
                                            <p:strVal val="#ppt_w"/>
                                          </p:val>
                                        </p:tav>
                                      </p:tavLst>
                                    </p:anim>
                                    <p:anim calcmode="lin" valueType="num">
                                      <p:cBhvr additive="base">
                                        <p:cTn id="24" dur="500"/>
                                        <p:tgtEl>
                                          <p:spTgt spid="20"/>
                                        </p:tgtEl>
                                        <p:attrNameLst>
                                          <p:attrName>ppt_h</p:attrName>
                                        </p:attrNameLst>
                                      </p:cBhvr>
                                      <p:tavLst>
                                        <p:tav tm="0">
                                          <p:val>
                                            <p:strVal val="0"/>
                                          </p:val>
                                        </p:tav>
                                        <p:tav tm="100000">
                                          <p:val>
                                            <p:strVal val="#ppt_h"/>
                                          </p:val>
                                        </p:tav>
                                      </p:tavLst>
                                    </p:anim>
                                  </p:childTnLst>
                                </p:cTn>
                              </p:par>
                              <p:par>
                                <p:cTn id="25" presetID="23" presetClass="entr" presetSubtype="16" fill="hold" nodeType="withEffect">
                                  <p:stCondLst>
                                    <p:cond delay="50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p:tgtEl>
                                          <p:spTgt spid="23"/>
                                        </p:tgtEl>
                                        <p:attrNameLst>
                                          <p:attrName>ppt_w</p:attrName>
                                        </p:attrNameLst>
                                      </p:cBhvr>
                                      <p:tavLst>
                                        <p:tav tm="0">
                                          <p:val>
                                            <p:strVal val="0"/>
                                          </p:val>
                                        </p:tav>
                                        <p:tav tm="100000">
                                          <p:val>
                                            <p:strVal val="#ppt_w"/>
                                          </p:val>
                                        </p:tav>
                                      </p:tavLst>
                                    </p:anim>
                                    <p:anim calcmode="lin" valueType="num">
                                      <p:cBhvr additive="base">
                                        <p:cTn id="28" dur="500"/>
                                        <p:tgtEl>
                                          <p:spTgt spid="2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13" name="Google Shape;87;p1">
            <a:extLst>
              <a:ext uri="{FF2B5EF4-FFF2-40B4-BE49-F238E27FC236}">
                <a16:creationId xmlns:a16="http://schemas.microsoft.com/office/drawing/2014/main" id="{A0E1A75F-AAE4-F08B-B783-E16B635D2FC0}"/>
              </a:ext>
            </a:extLst>
          </p:cNvPr>
          <p:cNvSpPr txBox="1"/>
          <p:nvPr/>
        </p:nvSpPr>
        <p:spPr>
          <a:xfrm>
            <a:off x="429697" y="1770725"/>
            <a:ext cx="8313000" cy="2023078"/>
          </a:xfrm>
          <a:prstGeom prst="rect">
            <a:avLst/>
          </a:prstGeom>
          <a:noFill/>
          <a:ln>
            <a:noFill/>
          </a:ln>
        </p:spPr>
        <p:txBody>
          <a:bodyPr spcFirstLastPara="1" wrap="square" lIns="91425" tIns="45700" rIns="91425" bIns="45700" anchor="t" anchorCtr="0">
            <a:spAutoFit/>
          </a:bodyPr>
          <a:lstStyle/>
          <a:p>
            <a:pPr marL="139700" marR="139700" lvl="0" indent="0" algn="ctr" rtl="0">
              <a:lnSpc>
                <a:spcPct val="110000"/>
              </a:lnSpc>
              <a:spcBef>
                <a:spcPts val="400"/>
              </a:spcBef>
              <a:spcAft>
                <a:spcPts val="0"/>
              </a:spcAft>
              <a:buNone/>
            </a:pPr>
            <a:r>
              <a:rPr lang="en-US" sz="3600" b="1" i="0" dirty="0">
                <a:solidFill>
                  <a:srgbClr val="ECECF1"/>
                </a:solidFill>
                <a:effectLst/>
                <a:latin typeface="Söhne"/>
              </a:rPr>
              <a:t>Python Customs Visuals with Power Bi: </a:t>
            </a:r>
            <a:endParaRPr lang="en-US" sz="3600" b="1" dirty="0">
              <a:solidFill>
                <a:srgbClr val="ECECF1"/>
              </a:solidFill>
              <a:latin typeface="Söhne"/>
            </a:endParaRPr>
          </a:p>
          <a:p>
            <a:pPr marL="139700" marR="139700" lvl="0" indent="0" algn="ctr" rtl="0">
              <a:lnSpc>
                <a:spcPct val="110000"/>
              </a:lnSpc>
              <a:spcBef>
                <a:spcPts val="400"/>
              </a:spcBef>
              <a:spcAft>
                <a:spcPts val="0"/>
              </a:spcAft>
              <a:buNone/>
            </a:pPr>
            <a:r>
              <a:rPr lang="en-US" sz="3600" b="1" i="0" dirty="0">
                <a:solidFill>
                  <a:srgbClr val="ECECF1"/>
                </a:solidFill>
                <a:effectLst/>
                <a:latin typeface="Söhne"/>
              </a:rPr>
              <a:t>Unleashing the Power Of Data Visualization</a:t>
            </a:r>
            <a:endParaRPr lang="en-US" sz="3600" b="1" i="0" u="none" strike="noStrike" cap="none" dirty="0">
              <a:solidFill>
                <a:schemeClr val="bg1"/>
              </a:solidFill>
              <a:latin typeface="+mn-lt"/>
              <a:ea typeface="Arial"/>
              <a:cs typeface="Arial"/>
              <a:sym typeface="Arial"/>
            </a:endParaRPr>
          </a:p>
        </p:txBody>
      </p:sp>
    </p:spTree>
    <p:extLst>
      <p:ext uri="{BB962C8B-B14F-4D97-AF65-F5344CB8AC3E}">
        <p14:creationId xmlns:p14="http://schemas.microsoft.com/office/powerpoint/2010/main" val="178364556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13" name="Google Shape;87;p1">
            <a:extLst>
              <a:ext uri="{FF2B5EF4-FFF2-40B4-BE49-F238E27FC236}">
                <a16:creationId xmlns:a16="http://schemas.microsoft.com/office/drawing/2014/main" id="{A0E1A75F-AAE4-F08B-B783-E16B635D2FC0}"/>
              </a:ext>
            </a:extLst>
          </p:cNvPr>
          <p:cNvSpPr txBox="1"/>
          <p:nvPr/>
        </p:nvSpPr>
        <p:spPr>
          <a:xfrm>
            <a:off x="305338" y="541772"/>
            <a:ext cx="8313000" cy="752986"/>
          </a:xfrm>
          <a:prstGeom prst="rect">
            <a:avLst/>
          </a:prstGeom>
          <a:noFill/>
          <a:ln>
            <a:noFill/>
          </a:ln>
        </p:spPr>
        <p:txBody>
          <a:bodyPr spcFirstLastPara="1" wrap="square" lIns="91425" tIns="45700" rIns="91425" bIns="45700" anchor="t" anchorCtr="0">
            <a:spAutoFit/>
          </a:bodyPr>
          <a:lstStyle/>
          <a:p>
            <a:pPr marL="139700" marR="139700" lvl="0" indent="0" algn="ctr" rtl="0">
              <a:lnSpc>
                <a:spcPct val="110000"/>
              </a:lnSpc>
              <a:spcBef>
                <a:spcPts val="400"/>
              </a:spcBef>
              <a:spcAft>
                <a:spcPts val="0"/>
              </a:spcAft>
              <a:buNone/>
            </a:pPr>
            <a:r>
              <a:rPr lang="en-US" sz="3600" b="1" i="0" u="none" strike="noStrike" cap="none" dirty="0">
                <a:solidFill>
                  <a:schemeClr val="bg1">
                    <a:lumMod val="95000"/>
                  </a:schemeClr>
                </a:solidFill>
                <a:latin typeface="+mn-lt"/>
                <a:ea typeface="Arial"/>
                <a:cs typeface="Arial"/>
                <a:sym typeface="Arial"/>
              </a:rPr>
              <a:t>Who Am I</a:t>
            </a:r>
          </a:p>
        </p:txBody>
      </p:sp>
      <p:pic>
        <p:nvPicPr>
          <p:cNvPr id="4" name="Picture 3" descr="A person in a red jacket&#10;&#10;Description automatically generated">
            <a:extLst>
              <a:ext uri="{FF2B5EF4-FFF2-40B4-BE49-F238E27FC236}">
                <a16:creationId xmlns:a16="http://schemas.microsoft.com/office/drawing/2014/main" id="{2769EB66-821D-71D3-A4C7-346507C99180}"/>
              </a:ext>
            </a:extLst>
          </p:cNvPr>
          <p:cNvPicPr>
            <a:picLocks noChangeAspect="1"/>
          </p:cNvPicPr>
          <p:nvPr/>
        </p:nvPicPr>
        <p:blipFill>
          <a:blip r:embed="rId3"/>
          <a:stretch>
            <a:fillRect/>
          </a:stretch>
        </p:blipFill>
        <p:spPr>
          <a:xfrm>
            <a:off x="482369" y="1886153"/>
            <a:ext cx="2514493" cy="2501361"/>
          </a:xfrm>
          <a:prstGeom prst="rect">
            <a:avLst/>
          </a:prstGeom>
        </p:spPr>
      </p:pic>
      <p:sp>
        <p:nvSpPr>
          <p:cNvPr id="6" name="TextBox 5">
            <a:extLst>
              <a:ext uri="{FF2B5EF4-FFF2-40B4-BE49-F238E27FC236}">
                <a16:creationId xmlns:a16="http://schemas.microsoft.com/office/drawing/2014/main" id="{E14679B2-E6FA-20E7-C1CC-7CFE228271E6}"/>
              </a:ext>
            </a:extLst>
          </p:cNvPr>
          <p:cNvSpPr txBox="1"/>
          <p:nvPr/>
        </p:nvSpPr>
        <p:spPr>
          <a:xfrm>
            <a:off x="3924605" y="1600322"/>
            <a:ext cx="5098694" cy="2893100"/>
          </a:xfrm>
          <a:prstGeom prst="rect">
            <a:avLst/>
          </a:prstGeom>
          <a:noFill/>
        </p:spPr>
        <p:txBody>
          <a:bodyPr wrap="square">
            <a:spAutoFit/>
          </a:bodyPr>
          <a:lstStyle/>
          <a:p>
            <a:r>
              <a:rPr lang="en-US" dirty="0">
                <a:solidFill>
                  <a:schemeClr val="bg1">
                    <a:lumMod val="95000"/>
                  </a:schemeClr>
                </a:solidFill>
              </a:rPr>
              <a:t>                                 </a:t>
            </a:r>
            <a:r>
              <a:rPr lang="en-US" sz="2800" b="1" dirty="0">
                <a:solidFill>
                  <a:srgbClr val="FF9349"/>
                </a:solidFill>
              </a:rPr>
              <a:t>Allan Kiche</a:t>
            </a:r>
          </a:p>
          <a:p>
            <a:endParaRPr lang="en-US" dirty="0">
              <a:solidFill>
                <a:schemeClr val="bg1">
                  <a:lumMod val="95000"/>
                </a:schemeClr>
              </a:solidFill>
            </a:endParaRPr>
          </a:p>
          <a:p>
            <a:r>
              <a:rPr lang="en-US" b="1" dirty="0">
                <a:solidFill>
                  <a:srgbClr val="FF9349"/>
                </a:solidFill>
              </a:rPr>
              <a:t>Developer</a:t>
            </a:r>
            <a:r>
              <a:rPr lang="en-US" b="1" dirty="0">
                <a:solidFill>
                  <a:schemeClr val="bg1">
                    <a:lumMod val="95000"/>
                  </a:schemeClr>
                </a:solidFill>
              </a:rPr>
              <a:t> – Populations Service International – PSI</a:t>
            </a:r>
          </a:p>
          <a:p>
            <a:endParaRPr lang="en-US" b="1" dirty="0">
              <a:solidFill>
                <a:schemeClr val="bg1">
                  <a:lumMod val="95000"/>
                </a:schemeClr>
              </a:solidFill>
            </a:endParaRPr>
          </a:p>
          <a:p>
            <a:r>
              <a:rPr lang="en-US" b="1" dirty="0">
                <a:solidFill>
                  <a:schemeClr val="bg1">
                    <a:lumMod val="95000"/>
                  </a:schemeClr>
                </a:solidFill>
              </a:rPr>
              <a:t>5</a:t>
            </a:r>
            <a:r>
              <a:rPr lang="en-US" b="1" baseline="30000" dirty="0">
                <a:solidFill>
                  <a:schemeClr val="bg1">
                    <a:lumMod val="95000"/>
                  </a:schemeClr>
                </a:solidFill>
              </a:rPr>
              <a:t>th</a:t>
            </a:r>
            <a:r>
              <a:rPr lang="en-US" b="1" dirty="0">
                <a:solidFill>
                  <a:schemeClr val="bg1">
                    <a:lumMod val="95000"/>
                  </a:schemeClr>
                </a:solidFill>
              </a:rPr>
              <a:t> Year Student – Moi University</a:t>
            </a:r>
          </a:p>
          <a:p>
            <a:endParaRPr lang="en-US" b="1" dirty="0">
              <a:solidFill>
                <a:schemeClr val="bg1">
                  <a:lumMod val="95000"/>
                </a:schemeClr>
              </a:solidFill>
            </a:endParaRPr>
          </a:p>
          <a:p>
            <a:r>
              <a:rPr lang="en-US" b="1" dirty="0">
                <a:solidFill>
                  <a:srgbClr val="FF9349"/>
                </a:solidFill>
              </a:rPr>
              <a:t>Community Advocate </a:t>
            </a:r>
            <a:r>
              <a:rPr lang="en-US" b="1" dirty="0">
                <a:solidFill>
                  <a:schemeClr val="bg1">
                    <a:lumMod val="95000"/>
                  </a:schemeClr>
                </a:solidFill>
              </a:rPr>
              <a:t>– </a:t>
            </a:r>
            <a:r>
              <a:rPr lang="en-US" b="1" dirty="0" err="1">
                <a:solidFill>
                  <a:schemeClr val="bg1">
                    <a:lumMod val="95000"/>
                  </a:schemeClr>
                </a:solidFill>
              </a:rPr>
              <a:t>Github</a:t>
            </a:r>
            <a:r>
              <a:rPr lang="en-US" b="1" dirty="0">
                <a:solidFill>
                  <a:schemeClr val="bg1">
                    <a:lumMod val="95000"/>
                  </a:schemeClr>
                </a:solidFill>
              </a:rPr>
              <a:t> Campus Expert</a:t>
            </a:r>
          </a:p>
          <a:p>
            <a:endParaRPr lang="en-US" b="1" dirty="0">
              <a:solidFill>
                <a:schemeClr val="bg1">
                  <a:lumMod val="95000"/>
                </a:schemeClr>
              </a:solidFill>
            </a:endParaRPr>
          </a:p>
          <a:p>
            <a:r>
              <a:rPr lang="en-US" b="1" dirty="0">
                <a:solidFill>
                  <a:srgbClr val="FF9349"/>
                </a:solidFill>
              </a:rPr>
              <a:t>                                          Socials</a:t>
            </a:r>
          </a:p>
          <a:p>
            <a:endParaRPr lang="en-US" b="1" dirty="0">
              <a:solidFill>
                <a:schemeClr val="bg1">
                  <a:lumMod val="95000"/>
                </a:schemeClr>
              </a:solidFill>
            </a:endParaRPr>
          </a:p>
          <a:p>
            <a:r>
              <a:rPr lang="en-US" b="1" dirty="0">
                <a:solidFill>
                  <a:schemeClr val="bg1">
                    <a:lumMod val="95000"/>
                  </a:schemeClr>
                </a:solidFill>
              </a:rPr>
              <a:t>X – Formerly Twitter -  @kiche_allan</a:t>
            </a:r>
          </a:p>
          <a:p>
            <a:r>
              <a:rPr lang="en-US" b="1" dirty="0">
                <a:solidFill>
                  <a:schemeClr val="bg1">
                    <a:lumMod val="95000"/>
                  </a:schemeClr>
                </a:solidFill>
              </a:rPr>
              <a:t>LinkedIn -  </a:t>
            </a:r>
            <a:r>
              <a:rPr lang="en-US" b="1" dirty="0" err="1">
                <a:solidFill>
                  <a:schemeClr val="bg1">
                    <a:lumMod val="95000"/>
                  </a:schemeClr>
                </a:solidFill>
              </a:rPr>
              <a:t>kiche-allan</a:t>
            </a:r>
            <a:endParaRPr lang="LID4096" b="1" dirty="0">
              <a:solidFill>
                <a:schemeClr val="bg1">
                  <a:lumMod val="95000"/>
                </a:schemeClr>
              </a:solidFill>
            </a:endParaRPr>
          </a:p>
        </p:txBody>
      </p:sp>
    </p:spTree>
    <p:extLst>
      <p:ext uri="{BB962C8B-B14F-4D97-AF65-F5344CB8AC3E}">
        <p14:creationId xmlns:p14="http://schemas.microsoft.com/office/powerpoint/2010/main" val="212725798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3"/>
        <p:cNvGrpSpPr/>
        <p:nvPr/>
      </p:nvGrpSpPr>
      <p:grpSpPr>
        <a:xfrm>
          <a:off x="0" y="0"/>
          <a:ext cx="0" cy="0"/>
          <a:chOff x="0" y="0"/>
          <a:chExt cx="0" cy="0"/>
        </a:xfrm>
      </p:grpSpPr>
      <p:sp>
        <p:nvSpPr>
          <p:cNvPr id="8" name="Rounded Rectangle 9">
            <a:extLst>
              <a:ext uri="{FF2B5EF4-FFF2-40B4-BE49-F238E27FC236}">
                <a16:creationId xmlns:a16="http://schemas.microsoft.com/office/drawing/2014/main" id="{E61CA5FB-C848-4E0C-B63F-B1E36FBFA6C8}"/>
              </a:ext>
            </a:extLst>
          </p:cNvPr>
          <p:cNvSpPr>
            <a:spLocks/>
          </p:cNvSpPr>
          <p:nvPr/>
        </p:nvSpPr>
        <p:spPr bwMode="auto">
          <a:xfrm>
            <a:off x="3306470" y="1747362"/>
            <a:ext cx="5431133" cy="2318919"/>
          </a:xfrm>
          <a:prstGeom prst="round2SameRect">
            <a:avLst>
              <a:gd name="adj1" fmla="val 3295"/>
              <a:gd name="adj2" fmla="val 0"/>
            </a:avLst>
          </a:prstGeom>
          <a:solidFill>
            <a:schemeClr val="accent3">
              <a:lumMod val="20000"/>
              <a:lumOff val="80000"/>
              <a:alpha val="14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91F2C"/>
                </a:solidFill>
                <a:effectLst/>
                <a:uLnTx/>
                <a:uFillTx/>
                <a:latin typeface="Segoe UI"/>
                <a:ea typeface="+mn-ea"/>
                <a:cs typeface="Segoe UI" pitchFamily="34" charset="0"/>
              </a:rPr>
              <a:t> </a:t>
            </a:r>
            <a:r>
              <a:rPr lang="en-US" sz="1600" b="0" i="0" dirty="0">
                <a:solidFill>
                  <a:srgbClr val="D1D5DB"/>
                </a:solidFill>
                <a:effectLst/>
                <a:latin typeface="Söhne"/>
              </a:rPr>
              <a:t>Data visualization is the graphical representation of data to help people understand the significance of data by displaying it in a visual context. </a:t>
            </a:r>
          </a:p>
          <a:p>
            <a:pPr marL="0" marR="0" lvl="0" indent="0" algn="l" defTabSz="932472" rtl="0" eaLnBrk="1" fontAlgn="base" latinLnBrk="0" hangingPunct="1">
              <a:lnSpc>
                <a:spcPct val="100000"/>
              </a:lnSpc>
              <a:spcBef>
                <a:spcPct val="0"/>
              </a:spcBef>
              <a:spcAft>
                <a:spcPct val="0"/>
              </a:spcAft>
              <a:buClrTx/>
              <a:buSzTx/>
              <a:buFontTx/>
              <a:buNone/>
              <a:tabLst/>
              <a:defRPr/>
            </a:pPr>
            <a:endParaRPr lang="en-US" sz="1600" b="0" i="0" dirty="0">
              <a:solidFill>
                <a:srgbClr val="D1D5DB"/>
              </a:solidFill>
              <a:effectLst/>
              <a:latin typeface="Söhne"/>
            </a:endParaRPr>
          </a:p>
          <a:p>
            <a:pPr marL="0" marR="0" lvl="0" indent="0" algn="l" defTabSz="932472" rtl="0" eaLnBrk="1" fontAlgn="base" latinLnBrk="0" hangingPunct="1">
              <a:lnSpc>
                <a:spcPct val="100000"/>
              </a:lnSpc>
              <a:spcBef>
                <a:spcPct val="0"/>
              </a:spcBef>
              <a:spcAft>
                <a:spcPct val="0"/>
              </a:spcAft>
              <a:buClrTx/>
              <a:buSzTx/>
              <a:buFontTx/>
              <a:buNone/>
              <a:tabLst/>
              <a:defRPr/>
            </a:pPr>
            <a:r>
              <a:rPr lang="en-US" sz="1600" b="0" i="0" dirty="0">
                <a:solidFill>
                  <a:srgbClr val="D1D5DB"/>
                </a:solidFill>
                <a:effectLst/>
                <a:latin typeface="Söhne"/>
              </a:rPr>
              <a:t>It involves creating visual depictions of data through charts, graphs, maps, and other visual elements. </a:t>
            </a:r>
          </a:p>
          <a:p>
            <a:pPr marL="0" marR="0" lvl="0" indent="0" algn="l" defTabSz="932472" rtl="0" eaLnBrk="1" fontAlgn="base" latinLnBrk="0" hangingPunct="1">
              <a:lnSpc>
                <a:spcPct val="100000"/>
              </a:lnSpc>
              <a:spcBef>
                <a:spcPct val="0"/>
              </a:spcBef>
              <a:spcAft>
                <a:spcPct val="0"/>
              </a:spcAft>
              <a:buClrTx/>
              <a:buSzTx/>
              <a:buFontTx/>
              <a:buNone/>
              <a:tabLst/>
              <a:defRPr/>
            </a:pPr>
            <a:endParaRPr lang="en-US" sz="1600" dirty="0">
              <a:solidFill>
                <a:srgbClr val="D1D5DB"/>
              </a:solidFill>
              <a:latin typeface="Söhne"/>
            </a:endParaRPr>
          </a:p>
        </p:txBody>
      </p:sp>
      <p:sp>
        <p:nvSpPr>
          <p:cNvPr id="97" name="Google Shape;97;g214b98b4a95_0_15"/>
          <p:cNvSpPr/>
          <p:nvPr/>
        </p:nvSpPr>
        <p:spPr>
          <a:xfrm>
            <a:off x="407770" y="440351"/>
            <a:ext cx="1401025" cy="246221"/>
          </a:xfrm>
          <a:prstGeom prst="rect">
            <a:avLst/>
          </a:prstGeom>
          <a:noFill/>
          <a:ln w="12700" cap="flat" cmpd="sng">
            <a:noFill/>
            <a:prstDash val="solid"/>
            <a:miter lim="800000"/>
            <a:headEnd type="none" w="sm" len="sm"/>
            <a:tailEnd type="none" w="sm" len="sm"/>
          </a:ln>
        </p:spPr>
        <p:txBody>
          <a:bodyPr spcFirstLastPara="1" wrap="none" lIns="0" tIns="0" rIns="0" bIns="0" anchor="ctr" anchorCtr="0">
            <a:spAutoFit/>
          </a:bodyPr>
          <a:lstStyle/>
          <a:p>
            <a:pPr marL="0" marR="0" lvl="0" indent="0" rtl="0">
              <a:lnSpc>
                <a:spcPct val="100000"/>
              </a:lnSpc>
              <a:spcBef>
                <a:spcPts val="0"/>
              </a:spcBef>
              <a:spcAft>
                <a:spcPts val="0"/>
              </a:spcAft>
              <a:buClr>
                <a:schemeClr val="accent5"/>
              </a:buClr>
              <a:buSzPts val="1800"/>
              <a:buFont typeface="Arial"/>
              <a:buNone/>
            </a:pPr>
            <a:r>
              <a:rPr lang="en-US" sz="1600" b="0" i="0" u="none" strike="noStrike" cap="none" dirty="0" err="1">
                <a:solidFill>
                  <a:schemeClr val="accent3"/>
                </a:solidFill>
                <a:latin typeface="+mj-lt"/>
                <a:ea typeface="Arial"/>
                <a:cs typeface="Arial"/>
                <a:sym typeface="Arial"/>
              </a:rPr>
              <a:t>Pycon</a:t>
            </a:r>
            <a:r>
              <a:rPr lang="en-US" sz="1600" b="0" i="0" u="none" strike="noStrike" cap="none" dirty="0">
                <a:solidFill>
                  <a:schemeClr val="accent3"/>
                </a:solidFill>
                <a:latin typeface="+mj-lt"/>
                <a:ea typeface="Arial"/>
                <a:cs typeface="Arial"/>
                <a:sym typeface="Arial"/>
              </a:rPr>
              <a:t> Uganda </a:t>
            </a:r>
          </a:p>
        </p:txBody>
      </p:sp>
      <p:sp>
        <p:nvSpPr>
          <p:cNvPr id="10" name="Google Shape;95;g214b98b4a95_0_15">
            <a:extLst>
              <a:ext uri="{FF2B5EF4-FFF2-40B4-BE49-F238E27FC236}">
                <a16:creationId xmlns:a16="http://schemas.microsoft.com/office/drawing/2014/main" id="{481FA3A2-581D-D497-9F39-86F76FD45AF0}"/>
              </a:ext>
            </a:extLst>
          </p:cNvPr>
          <p:cNvSpPr txBox="1"/>
          <p:nvPr/>
        </p:nvSpPr>
        <p:spPr>
          <a:xfrm>
            <a:off x="0" y="2144868"/>
            <a:ext cx="3459379" cy="1661993"/>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4800"/>
              <a:buFont typeface="Arial"/>
              <a:buNone/>
            </a:pPr>
            <a:r>
              <a:rPr lang="en-US" sz="3600" i="0" u="none" strike="noStrike" cap="none" dirty="0">
                <a:solidFill>
                  <a:schemeClr val="bg1"/>
                </a:solidFill>
                <a:latin typeface="+mj-lt"/>
                <a:ea typeface="Arial"/>
                <a:cs typeface="Arial"/>
                <a:sym typeface="Arial"/>
              </a:rPr>
              <a:t>What</a:t>
            </a:r>
            <a:br>
              <a:rPr lang="en-US" sz="3600" i="0" u="none" strike="noStrike" cap="none" dirty="0">
                <a:solidFill>
                  <a:schemeClr val="bg1"/>
                </a:solidFill>
                <a:latin typeface="+mj-lt"/>
                <a:ea typeface="Arial"/>
                <a:cs typeface="Arial"/>
                <a:sym typeface="Arial"/>
              </a:rPr>
            </a:br>
            <a:r>
              <a:rPr lang="en-US" sz="3600" i="0" u="none" strike="noStrike" cap="none" dirty="0">
                <a:solidFill>
                  <a:schemeClr val="bg1"/>
                </a:solidFill>
                <a:latin typeface="+mj-lt"/>
                <a:ea typeface="Arial"/>
                <a:cs typeface="Arial"/>
                <a:sym typeface="Arial"/>
              </a:rPr>
              <a:t>is Data Visualization</a:t>
            </a:r>
          </a:p>
        </p:txBody>
      </p:sp>
      <p:sp>
        <p:nvSpPr>
          <p:cNvPr id="14" name="Arrow: Bent 13">
            <a:extLst>
              <a:ext uri="{FF2B5EF4-FFF2-40B4-BE49-F238E27FC236}">
                <a16:creationId xmlns:a16="http://schemas.microsoft.com/office/drawing/2014/main" id="{829C79BA-FB59-A69A-F6FC-23227D2D63EE}"/>
              </a:ext>
            </a:extLst>
          </p:cNvPr>
          <p:cNvSpPr/>
          <p:nvPr/>
        </p:nvSpPr>
        <p:spPr bwMode="auto">
          <a:xfrm rot="5400000">
            <a:off x="2944151" y="-1746956"/>
            <a:ext cx="2849300" cy="8737605"/>
          </a:xfrm>
          <a:prstGeom prst="bentArrow">
            <a:avLst>
              <a:gd name="adj1" fmla="val 25000"/>
              <a:gd name="adj2" fmla="val 0"/>
              <a:gd name="adj3" fmla="val 25000"/>
              <a:gd name="adj4" fmla="val 5178"/>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5" name="Arrow: Bent 14">
            <a:extLst>
              <a:ext uri="{FF2B5EF4-FFF2-40B4-BE49-F238E27FC236}">
                <a16:creationId xmlns:a16="http://schemas.microsoft.com/office/drawing/2014/main" id="{54956868-33DC-D861-F318-7709FCF021E2}"/>
              </a:ext>
            </a:extLst>
          </p:cNvPr>
          <p:cNvSpPr/>
          <p:nvPr/>
        </p:nvSpPr>
        <p:spPr bwMode="auto">
          <a:xfrm rot="16200000" flipV="1">
            <a:off x="6186356" y="1917792"/>
            <a:ext cx="422542" cy="4679952"/>
          </a:xfrm>
          <a:prstGeom prst="bentArrow">
            <a:avLst>
              <a:gd name="adj1" fmla="val 25000"/>
              <a:gd name="adj2" fmla="val 0"/>
              <a:gd name="adj3" fmla="val 25000"/>
              <a:gd name="adj4" fmla="val 36737"/>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441C4AE0-1B18-49AA-F9C4-47D10019C97C}"/>
              </a:ext>
            </a:extLst>
          </p:cNvPr>
          <p:cNvSpPr/>
          <p:nvPr/>
        </p:nvSpPr>
        <p:spPr bwMode="auto">
          <a:xfrm>
            <a:off x="407771" y="1177412"/>
            <a:ext cx="914400" cy="45720"/>
          </a:xfrm>
          <a:prstGeom prst="roundRect">
            <a:avLst>
              <a:gd name="adj" fmla="val 50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393D3877-62C6-80ED-9582-3CB512D7CD03}"/>
              </a:ext>
            </a:extLst>
          </p:cNvPr>
          <p:cNvSpPr/>
          <p:nvPr/>
        </p:nvSpPr>
        <p:spPr bwMode="auto">
          <a:xfrm>
            <a:off x="4034789" y="4422367"/>
            <a:ext cx="91440" cy="9144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3"/>
        <p:cNvGrpSpPr/>
        <p:nvPr/>
      </p:nvGrpSpPr>
      <p:grpSpPr>
        <a:xfrm>
          <a:off x="0" y="0"/>
          <a:ext cx="0" cy="0"/>
          <a:chOff x="0" y="0"/>
          <a:chExt cx="0" cy="0"/>
        </a:xfrm>
      </p:grpSpPr>
      <p:sp>
        <p:nvSpPr>
          <p:cNvPr id="8" name="Rounded Rectangle 9">
            <a:extLst>
              <a:ext uri="{FF2B5EF4-FFF2-40B4-BE49-F238E27FC236}">
                <a16:creationId xmlns:a16="http://schemas.microsoft.com/office/drawing/2014/main" id="{E61CA5FB-C848-4E0C-B63F-B1E36FBFA6C8}"/>
              </a:ext>
            </a:extLst>
          </p:cNvPr>
          <p:cNvSpPr>
            <a:spLocks/>
          </p:cNvSpPr>
          <p:nvPr/>
        </p:nvSpPr>
        <p:spPr bwMode="auto">
          <a:xfrm>
            <a:off x="3306470" y="1682809"/>
            <a:ext cx="5431133" cy="2318919"/>
          </a:xfrm>
          <a:prstGeom prst="round2SameRect">
            <a:avLst>
              <a:gd name="adj1" fmla="val 3295"/>
              <a:gd name="adj2" fmla="val 0"/>
            </a:avLst>
          </a:prstGeom>
          <a:solidFill>
            <a:schemeClr val="accent3">
              <a:lumMod val="20000"/>
              <a:lumOff val="80000"/>
              <a:alpha val="14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buClrTx/>
              <a:defRPr/>
            </a:pPr>
            <a:r>
              <a:rPr lang="en-US" sz="2000" b="0" i="0" dirty="0">
                <a:solidFill>
                  <a:srgbClr val="D1D5DB"/>
                </a:solidFill>
                <a:effectLst/>
                <a:latin typeface="Söhne"/>
              </a:rPr>
              <a:t>The primary goal of data visualization is to communicate information clearly, concisely, and effectively, making complex data more accessible and understandable.</a:t>
            </a:r>
            <a:endParaRPr kumimoji="0" lang="en-US" sz="2000" b="0" i="0" u="none" strike="noStrike" kern="1200" cap="none" spc="0" normalizeH="0" baseline="0" noProof="0" dirty="0">
              <a:ln>
                <a:noFill/>
              </a:ln>
              <a:solidFill>
                <a:srgbClr val="091F2C"/>
              </a:solidFill>
              <a:effectLst/>
              <a:uLnTx/>
              <a:uFillTx/>
              <a:latin typeface="Segoe UI"/>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000" dirty="0">
              <a:solidFill>
                <a:srgbClr val="D1D5DB"/>
              </a:solidFill>
              <a:latin typeface="Söhne"/>
            </a:endParaRPr>
          </a:p>
        </p:txBody>
      </p:sp>
      <p:sp>
        <p:nvSpPr>
          <p:cNvPr id="97" name="Google Shape;97;g214b98b4a95_0_15"/>
          <p:cNvSpPr/>
          <p:nvPr/>
        </p:nvSpPr>
        <p:spPr>
          <a:xfrm>
            <a:off x="407770" y="440351"/>
            <a:ext cx="1401025" cy="246221"/>
          </a:xfrm>
          <a:prstGeom prst="rect">
            <a:avLst/>
          </a:prstGeom>
          <a:noFill/>
          <a:ln w="12700" cap="flat" cmpd="sng">
            <a:noFill/>
            <a:prstDash val="solid"/>
            <a:miter lim="800000"/>
            <a:headEnd type="none" w="sm" len="sm"/>
            <a:tailEnd type="none" w="sm" len="sm"/>
          </a:ln>
        </p:spPr>
        <p:txBody>
          <a:bodyPr spcFirstLastPara="1" wrap="none" lIns="0" tIns="0" rIns="0" bIns="0" anchor="ctr" anchorCtr="0">
            <a:spAutoFit/>
          </a:bodyPr>
          <a:lstStyle/>
          <a:p>
            <a:pPr marL="0" marR="0" lvl="0" indent="0" rtl="0">
              <a:lnSpc>
                <a:spcPct val="100000"/>
              </a:lnSpc>
              <a:spcBef>
                <a:spcPts val="0"/>
              </a:spcBef>
              <a:spcAft>
                <a:spcPts val="0"/>
              </a:spcAft>
              <a:buClr>
                <a:schemeClr val="accent5"/>
              </a:buClr>
              <a:buSzPts val="1800"/>
              <a:buFont typeface="Arial"/>
              <a:buNone/>
            </a:pPr>
            <a:r>
              <a:rPr lang="en-US" sz="1600" b="0" i="0" u="none" strike="noStrike" cap="none" dirty="0" err="1">
                <a:solidFill>
                  <a:schemeClr val="accent3"/>
                </a:solidFill>
                <a:latin typeface="+mj-lt"/>
                <a:ea typeface="Arial"/>
                <a:cs typeface="Arial"/>
                <a:sym typeface="Arial"/>
              </a:rPr>
              <a:t>Pycon</a:t>
            </a:r>
            <a:r>
              <a:rPr lang="en-US" sz="1600" b="0" i="0" u="none" strike="noStrike" cap="none" dirty="0">
                <a:solidFill>
                  <a:schemeClr val="accent3"/>
                </a:solidFill>
                <a:latin typeface="+mj-lt"/>
                <a:ea typeface="Arial"/>
                <a:cs typeface="Arial"/>
                <a:sym typeface="Arial"/>
              </a:rPr>
              <a:t> Uganda </a:t>
            </a:r>
          </a:p>
        </p:txBody>
      </p:sp>
      <p:sp>
        <p:nvSpPr>
          <p:cNvPr id="10" name="Google Shape;95;g214b98b4a95_0_15">
            <a:extLst>
              <a:ext uri="{FF2B5EF4-FFF2-40B4-BE49-F238E27FC236}">
                <a16:creationId xmlns:a16="http://schemas.microsoft.com/office/drawing/2014/main" id="{481FA3A2-581D-D497-9F39-86F76FD45AF0}"/>
              </a:ext>
            </a:extLst>
          </p:cNvPr>
          <p:cNvSpPr txBox="1"/>
          <p:nvPr/>
        </p:nvSpPr>
        <p:spPr>
          <a:xfrm>
            <a:off x="-76455" y="2621846"/>
            <a:ext cx="3459379" cy="55399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4800"/>
              <a:buFont typeface="Arial"/>
              <a:buNone/>
            </a:pPr>
            <a:r>
              <a:rPr lang="en-US" sz="3600" i="0" u="none" strike="noStrike" cap="none" dirty="0">
                <a:solidFill>
                  <a:schemeClr val="bg1"/>
                </a:solidFill>
                <a:latin typeface="+mj-lt"/>
                <a:ea typeface="Arial"/>
                <a:cs typeface="Arial"/>
                <a:sym typeface="Arial"/>
              </a:rPr>
              <a:t>Goal </a:t>
            </a:r>
          </a:p>
        </p:txBody>
      </p:sp>
      <p:sp>
        <p:nvSpPr>
          <p:cNvPr id="14" name="Arrow: Bent 13">
            <a:extLst>
              <a:ext uri="{FF2B5EF4-FFF2-40B4-BE49-F238E27FC236}">
                <a16:creationId xmlns:a16="http://schemas.microsoft.com/office/drawing/2014/main" id="{829C79BA-FB59-A69A-F6FC-23227D2D63EE}"/>
              </a:ext>
            </a:extLst>
          </p:cNvPr>
          <p:cNvSpPr/>
          <p:nvPr/>
        </p:nvSpPr>
        <p:spPr bwMode="auto">
          <a:xfrm rot="5400000">
            <a:off x="2944151" y="-1746956"/>
            <a:ext cx="2849300" cy="8737605"/>
          </a:xfrm>
          <a:prstGeom prst="bentArrow">
            <a:avLst>
              <a:gd name="adj1" fmla="val 25000"/>
              <a:gd name="adj2" fmla="val 0"/>
              <a:gd name="adj3" fmla="val 25000"/>
              <a:gd name="adj4" fmla="val 5178"/>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5" name="Arrow: Bent 14">
            <a:extLst>
              <a:ext uri="{FF2B5EF4-FFF2-40B4-BE49-F238E27FC236}">
                <a16:creationId xmlns:a16="http://schemas.microsoft.com/office/drawing/2014/main" id="{54956868-33DC-D861-F318-7709FCF021E2}"/>
              </a:ext>
            </a:extLst>
          </p:cNvPr>
          <p:cNvSpPr/>
          <p:nvPr/>
        </p:nvSpPr>
        <p:spPr bwMode="auto">
          <a:xfrm rot="16200000" flipV="1">
            <a:off x="6186356" y="1917792"/>
            <a:ext cx="422542" cy="4679952"/>
          </a:xfrm>
          <a:prstGeom prst="bentArrow">
            <a:avLst>
              <a:gd name="adj1" fmla="val 25000"/>
              <a:gd name="adj2" fmla="val 0"/>
              <a:gd name="adj3" fmla="val 25000"/>
              <a:gd name="adj4" fmla="val 36737"/>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441C4AE0-1B18-49AA-F9C4-47D10019C97C}"/>
              </a:ext>
            </a:extLst>
          </p:cNvPr>
          <p:cNvSpPr/>
          <p:nvPr/>
        </p:nvSpPr>
        <p:spPr bwMode="auto">
          <a:xfrm>
            <a:off x="407771" y="1177412"/>
            <a:ext cx="914400" cy="45720"/>
          </a:xfrm>
          <a:prstGeom prst="roundRect">
            <a:avLst>
              <a:gd name="adj" fmla="val 50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393D3877-62C6-80ED-9582-3CB512D7CD03}"/>
              </a:ext>
            </a:extLst>
          </p:cNvPr>
          <p:cNvSpPr/>
          <p:nvPr/>
        </p:nvSpPr>
        <p:spPr bwMode="auto">
          <a:xfrm>
            <a:off x="4034789" y="4422367"/>
            <a:ext cx="91440" cy="9144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91419101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3"/>
        <p:cNvGrpSpPr/>
        <p:nvPr/>
      </p:nvGrpSpPr>
      <p:grpSpPr>
        <a:xfrm>
          <a:off x="0" y="0"/>
          <a:ext cx="0" cy="0"/>
          <a:chOff x="0" y="0"/>
          <a:chExt cx="0" cy="0"/>
        </a:xfrm>
      </p:grpSpPr>
      <p:sp>
        <p:nvSpPr>
          <p:cNvPr id="8" name="Rounded Rectangle 9">
            <a:extLst>
              <a:ext uri="{FF2B5EF4-FFF2-40B4-BE49-F238E27FC236}">
                <a16:creationId xmlns:a16="http://schemas.microsoft.com/office/drawing/2014/main" id="{E61CA5FB-C848-4E0C-B63F-B1E36FBFA6C8}"/>
              </a:ext>
            </a:extLst>
          </p:cNvPr>
          <p:cNvSpPr>
            <a:spLocks/>
          </p:cNvSpPr>
          <p:nvPr/>
        </p:nvSpPr>
        <p:spPr bwMode="auto">
          <a:xfrm>
            <a:off x="3306470" y="1682809"/>
            <a:ext cx="5431133" cy="2318919"/>
          </a:xfrm>
          <a:prstGeom prst="round2SameRect">
            <a:avLst>
              <a:gd name="adj1" fmla="val 3295"/>
              <a:gd name="adj2" fmla="val 0"/>
            </a:avLst>
          </a:prstGeom>
          <a:solidFill>
            <a:schemeClr val="accent3">
              <a:lumMod val="20000"/>
              <a:lumOff val="80000"/>
              <a:alpha val="14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b="1" i="0" dirty="0">
                <a:solidFill>
                  <a:srgbClr val="D1D5DB"/>
                </a:solidFill>
                <a:effectLst/>
                <a:latin typeface="Söhne"/>
              </a:rPr>
              <a:t>Power BI, short for "Power Business Intelligence," is a suite of business analytics tools developed by Microsoft. It is designed to help organizations transform their data into actionable insights, enabling data-driven decision-making. Power BI is widely used for data visualization, business intelligence, and reporting purposes</a:t>
            </a:r>
            <a:endParaRPr lang="en-US" sz="1600" b="1" dirty="0">
              <a:solidFill>
                <a:srgbClr val="D1D5DB"/>
              </a:solidFill>
              <a:latin typeface="Söhne"/>
            </a:endParaRPr>
          </a:p>
        </p:txBody>
      </p:sp>
      <p:sp>
        <p:nvSpPr>
          <p:cNvPr id="97" name="Google Shape;97;g214b98b4a95_0_15"/>
          <p:cNvSpPr/>
          <p:nvPr/>
        </p:nvSpPr>
        <p:spPr>
          <a:xfrm>
            <a:off x="407770" y="440351"/>
            <a:ext cx="1401025" cy="246221"/>
          </a:xfrm>
          <a:prstGeom prst="rect">
            <a:avLst/>
          </a:prstGeom>
          <a:noFill/>
          <a:ln w="12700" cap="flat" cmpd="sng">
            <a:noFill/>
            <a:prstDash val="solid"/>
            <a:miter lim="800000"/>
            <a:headEnd type="none" w="sm" len="sm"/>
            <a:tailEnd type="none" w="sm" len="sm"/>
          </a:ln>
        </p:spPr>
        <p:txBody>
          <a:bodyPr spcFirstLastPara="1" wrap="none" lIns="0" tIns="0" rIns="0" bIns="0" anchor="ctr" anchorCtr="0">
            <a:spAutoFit/>
          </a:bodyPr>
          <a:lstStyle/>
          <a:p>
            <a:pPr marL="0" marR="0" lvl="0" indent="0" rtl="0">
              <a:lnSpc>
                <a:spcPct val="100000"/>
              </a:lnSpc>
              <a:spcBef>
                <a:spcPts val="0"/>
              </a:spcBef>
              <a:spcAft>
                <a:spcPts val="0"/>
              </a:spcAft>
              <a:buClr>
                <a:schemeClr val="accent5"/>
              </a:buClr>
              <a:buSzPts val="1800"/>
              <a:buFont typeface="Arial"/>
              <a:buNone/>
            </a:pPr>
            <a:r>
              <a:rPr lang="en-US" sz="1600" b="0" i="0" u="none" strike="noStrike" cap="none" dirty="0" err="1">
                <a:solidFill>
                  <a:schemeClr val="accent3"/>
                </a:solidFill>
                <a:latin typeface="+mj-lt"/>
                <a:ea typeface="Arial"/>
                <a:cs typeface="Arial"/>
                <a:sym typeface="Arial"/>
              </a:rPr>
              <a:t>Pycon</a:t>
            </a:r>
            <a:r>
              <a:rPr lang="en-US" sz="1600" b="0" i="0" u="none" strike="noStrike" cap="none" dirty="0">
                <a:solidFill>
                  <a:schemeClr val="accent3"/>
                </a:solidFill>
                <a:latin typeface="+mj-lt"/>
                <a:ea typeface="Arial"/>
                <a:cs typeface="Arial"/>
                <a:sym typeface="Arial"/>
              </a:rPr>
              <a:t> Uganda </a:t>
            </a:r>
          </a:p>
        </p:txBody>
      </p:sp>
      <p:sp>
        <p:nvSpPr>
          <p:cNvPr id="10" name="Google Shape;95;g214b98b4a95_0_15">
            <a:extLst>
              <a:ext uri="{FF2B5EF4-FFF2-40B4-BE49-F238E27FC236}">
                <a16:creationId xmlns:a16="http://schemas.microsoft.com/office/drawing/2014/main" id="{481FA3A2-581D-D497-9F39-86F76FD45AF0}"/>
              </a:ext>
            </a:extLst>
          </p:cNvPr>
          <p:cNvSpPr txBox="1"/>
          <p:nvPr/>
        </p:nvSpPr>
        <p:spPr>
          <a:xfrm>
            <a:off x="-152910" y="2080816"/>
            <a:ext cx="3459379" cy="110799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4800"/>
              <a:buFont typeface="Arial"/>
              <a:buNone/>
            </a:pPr>
            <a:r>
              <a:rPr lang="en-US" sz="3600" i="0" u="none" strike="noStrike" cap="none" dirty="0">
                <a:solidFill>
                  <a:schemeClr val="bg1"/>
                </a:solidFill>
                <a:latin typeface="+mj-lt"/>
                <a:ea typeface="Arial"/>
                <a:cs typeface="Arial"/>
                <a:sym typeface="Arial"/>
              </a:rPr>
              <a:t>What is Power Bi </a:t>
            </a:r>
          </a:p>
        </p:txBody>
      </p:sp>
      <p:sp>
        <p:nvSpPr>
          <p:cNvPr id="14" name="Arrow: Bent 13">
            <a:extLst>
              <a:ext uri="{FF2B5EF4-FFF2-40B4-BE49-F238E27FC236}">
                <a16:creationId xmlns:a16="http://schemas.microsoft.com/office/drawing/2014/main" id="{829C79BA-FB59-A69A-F6FC-23227D2D63EE}"/>
              </a:ext>
            </a:extLst>
          </p:cNvPr>
          <p:cNvSpPr/>
          <p:nvPr/>
        </p:nvSpPr>
        <p:spPr bwMode="auto">
          <a:xfrm rot="5400000">
            <a:off x="2944151" y="-1746956"/>
            <a:ext cx="2849300" cy="8737605"/>
          </a:xfrm>
          <a:prstGeom prst="bentArrow">
            <a:avLst>
              <a:gd name="adj1" fmla="val 25000"/>
              <a:gd name="adj2" fmla="val 0"/>
              <a:gd name="adj3" fmla="val 25000"/>
              <a:gd name="adj4" fmla="val 5178"/>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5" name="Arrow: Bent 14">
            <a:extLst>
              <a:ext uri="{FF2B5EF4-FFF2-40B4-BE49-F238E27FC236}">
                <a16:creationId xmlns:a16="http://schemas.microsoft.com/office/drawing/2014/main" id="{54956868-33DC-D861-F318-7709FCF021E2}"/>
              </a:ext>
            </a:extLst>
          </p:cNvPr>
          <p:cNvSpPr/>
          <p:nvPr/>
        </p:nvSpPr>
        <p:spPr bwMode="auto">
          <a:xfrm rot="16200000" flipV="1">
            <a:off x="6186356" y="1917792"/>
            <a:ext cx="422542" cy="4679952"/>
          </a:xfrm>
          <a:prstGeom prst="bentArrow">
            <a:avLst>
              <a:gd name="adj1" fmla="val 25000"/>
              <a:gd name="adj2" fmla="val 0"/>
              <a:gd name="adj3" fmla="val 25000"/>
              <a:gd name="adj4" fmla="val 36737"/>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441C4AE0-1B18-49AA-F9C4-47D10019C97C}"/>
              </a:ext>
            </a:extLst>
          </p:cNvPr>
          <p:cNvSpPr/>
          <p:nvPr/>
        </p:nvSpPr>
        <p:spPr bwMode="auto">
          <a:xfrm>
            <a:off x="407771" y="1177412"/>
            <a:ext cx="914400" cy="45720"/>
          </a:xfrm>
          <a:prstGeom prst="roundRect">
            <a:avLst>
              <a:gd name="adj" fmla="val 50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393D3877-62C6-80ED-9582-3CB512D7CD03}"/>
              </a:ext>
            </a:extLst>
          </p:cNvPr>
          <p:cNvSpPr/>
          <p:nvPr/>
        </p:nvSpPr>
        <p:spPr bwMode="auto">
          <a:xfrm>
            <a:off x="4034789" y="4422367"/>
            <a:ext cx="91440" cy="9144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88074046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6459F0A4-1F36-C58A-5E20-A95D243A1801}"/>
              </a:ext>
            </a:extLst>
          </p:cNvPr>
          <p:cNvSpPr/>
          <p:nvPr/>
        </p:nvSpPr>
        <p:spPr bwMode="auto">
          <a:xfrm>
            <a:off x="430722" y="259080"/>
            <a:ext cx="8282558" cy="4630104"/>
          </a:xfrm>
          <a:prstGeom prst="roundRect">
            <a:avLst>
              <a:gd name="adj" fmla="val 3131"/>
            </a:avLst>
          </a:prstGeom>
          <a:solidFill>
            <a:schemeClr val="bg1">
              <a:alpha val="20000"/>
            </a:schemeClr>
          </a:solidFill>
          <a:ln>
            <a:solidFill>
              <a:schemeClr val="bg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79" name="Google Shape;179;g214b98b4a95_0_64" title="Screen Recording 2022-10-01 at 12.11.24 PM.mov">
            <a:hlinkClick r:id="rId3"/>
          </p:cNvPr>
          <p:cNvPicPr preferRelativeResize="0"/>
          <p:nvPr/>
        </p:nvPicPr>
        <p:blipFill rotWithShape="1">
          <a:blip r:embed="rId4">
            <a:alphaModFix/>
          </a:blip>
          <a:srcRect t="1401" b="1510"/>
          <a:stretch/>
        </p:blipFill>
        <p:spPr>
          <a:xfrm>
            <a:off x="647700" y="441960"/>
            <a:ext cx="7848600" cy="4259580"/>
          </a:xfrm>
          <a:prstGeom prst="roundRect">
            <a:avLst>
              <a:gd name="adj" fmla="val 4474"/>
            </a:avLst>
          </a:prstGeom>
          <a:noFill/>
          <a:ln>
            <a:noFill/>
          </a:ln>
        </p:spPr>
      </p:pic>
      <p:sp>
        <p:nvSpPr>
          <p:cNvPr id="13" name="TextBox 12">
            <a:extLst>
              <a:ext uri="{FF2B5EF4-FFF2-40B4-BE49-F238E27FC236}">
                <a16:creationId xmlns:a16="http://schemas.microsoft.com/office/drawing/2014/main" id="{31D09CF0-8F5C-39F1-489B-D2EF4EC3D6DB}"/>
              </a:ext>
            </a:extLst>
          </p:cNvPr>
          <p:cNvSpPr txBox="1"/>
          <p:nvPr/>
        </p:nvSpPr>
        <p:spPr>
          <a:xfrm>
            <a:off x="2117751" y="2048530"/>
            <a:ext cx="5098694" cy="523220"/>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dirty="0">
                <a:solidFill>
                  <a:srgbClr val="50E6FF"/>
                </a:solidFill>
                <a:latin typeface="Segoe UI Semibold"/>
                <a:ea typeface="+mn-ea"/>
                <a:cs typeface="Segoe UI"/>
              </a:rPr>
              <a:t>Limitations of Inbuilt Power Bi</a:t>
            </a:r>
            <a:endParaRPr kumimoji="0" lang="en-US" sz="2800" b="0" i="0" u="none" strike="noStrike" kern="0" cap="none" spc="0" normalizeH="0" baseline="0" noProof="0" dirty="0">
              <a:ln>
                <a:noFill/>
              </a:ln>
              <a:solidFill>
                <a:srgbClr val="50E6FF"/>
              </a:solidFill>
              <a:effectLst/>
              <a:uLnTx/>
              <a:uFillTx/>
              <a:latin typeface="Segoe UI Semibold"/>
              <a:ea typeface="+mn-ea"/>
              <a:cs typeface="Segoe UI"/>
            </a:endParaRPr>
          </a:p>
        </p:txBody>
      </p:sp>
      <p:sp>
        <p:nvSpPr>
          <p:cNvPr id="15" name="TextBox 14">
            <a:extLst>
              <a:ext uri="{FF2B5EF4-FFF2-40B4-BE49-F238E27FC236}">
                <a16:creationId xmlns:a16="http://schemas.microsoft.com/office/drawing/2014/main" id="{BB4DCC48-1CA2-E6C0-B7E3-1A8788E469C6}"/>
              </a:ext>
            </a:extLst>
          </p:cNvPr>
          <p:cNvSpPr txBox="1"/>
          <p:nvPr/>
        </p:nvSpPr>
        <p:spPr>
          <a:xfrm>
            <a:off x="1598371" y="2856369"/>
            <a:ext cx="5098694" cy="338554"/>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a:ea typeface="Nirmala Text" panose="020B0502040204020203" pitchFamily="34" charset="0"/>
                <a:cs typeface="Nirmala Text" panose="020B0502040204020203" pitchFamily="34" charset="0"/>
                <a:sym typeface="Poppins"/>
              </a:rPr>
              <a:t>POV – Only add a feature when its absolutely </a:t>
            </a:r>
            <a:r>
              <a:rPr kumimoji="0" lang="en-US" sz="1600" b="0" i="0" u="none" strike="noStrike" kern="0" cap="none" spc="0" normalizeH="0" baseline="0" noProof="0" dirty="0" err="1">
                <a:ln>
                  <a:noFill/>
                </a:ln>
                <a:solidFill>
                  <a:srgbClr val="FFFFFF"/>
                </a:solidFill>
                <a:effectLst/>
                <a:uLnTx/>
                <a:uFillTx/>
                <a:latin typeface="Segoe UI"/>
                <a:ea typeface="Nirmala Text" panose="020B0502040204020203" pitchFamily="34" charset="0"/>
                <a:cs typeface="Nirmala Text" panose="020B0502040204020203" pitchFamily="34" charset="0"/>
                <a:sym typeface="Poppins"/>
              </a:rPr>
              <a:t>necessry</a:t>
            </a:r>
            <a:endParaRPr kumimoji="0" lang="en-US" sz="1600" b="0" i="0" u="none" strike="noStrike" kern="0" cap="none" spc="0" normalizeH="0" baseline="0" noProof="0" dirty="0">
              <a:ln>
                <a:noFill/>
              </a:ln>
              <a:solidFill>
                <a:srgbClr val="FFFFFF"/>
              </a:solidFill>
              <a:effectLst/>
              <a:uLnTx/>
              <a:uFillTx/>
              <a:latin typeface="Segoe UI"/>
              <a:ea typeface="Nirmala Text" panose="020B0502040204020203" pitchFamily="34" charset="0"/>
              <a:cs typeface="Nirmala Text" panose="020B0502040204020203" pitchFamily="34" charset="0"/>
              <a:sym typeface="Poppin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10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9"/>
        <p:cNvGrpSpPr/>
        <p:nvPr/>
      </p:nvGrpSpPr>
      <p:grpSpPr>
        <a:xfrm>
          <a:off x="0" y="0"/>
          <a:ext cx="0" cy="0"/>
          <a:chOff x="0" y="0"/>
          <a:chExt cx="0" cy="0"/>
        </a:xfrm>
      </p:grpSpPr>
      <p:sp>
        <p:nvSpPr>
          <p:cNvPr id="16" name="Google Shape;97;g214b98b4a95_0_15">
            <a:extLst>
              <a:ext uri="{FF2B5EF4-FFF2-40B4-BE49-F238E27FC236}">
                <a16:creationId xmlns:a16="http://schemas.microsoft.com/office/drawing/2014/main" id="{6EB8A2B6-1095-4921-71F3-6C34FD0DF847}"/>
              </a:ext>
            </a:extLst>
          </p:cNvPr>
          <p:cNvSpPr/>
          <p:nvPr/>
        </p:nvSpPr>
        <p:spPr>
          <a:xfrm>
            <a:off x="407770" y="409573"/>
            <a:ext cx="1752083" cy="307777"/>
          </a:xfrm>
          <a:prstGeom prst="rect">
            <a:avLst/>
          </a:prstGeom>
          <a:noFill/>
          <a:ln w="12700" cap="flat" cmpd="sng">
            <a:noFill/>
            <a:prstDash val="solid"/>
            <a:miter lim="800000"/>
            <a:headEnd type="none" w="sm" len="sm"/>
            <a:tailEnd type="none" w="sm" len="sm"/>
          </a:ln>
        </p:spPr>
        <p:txBody>
          <a:bodyPr spcFirstLastPara="1" wrap="none" lIns="0" tIns="0" rIns="0" bIns="0" anchor="ctr" anchorCtr="0">
            <a:spAutoFit/>
          </a:bodyPr>
          <a:lstStyle/>
          <a:p>
            <a:pPr>
              <a:buClr>
                <a:srgbClr val="274B47"/>
              </a:buClr>
              <a:buSzPts val="1800"/>
            </a:pPr>
            <a:r>
              <a:rPr lang="en-US" sz="2000" dirty="0" err="1">
                <a:solidFill>
                  <a:srgbClr val="50E6FF"/>
                </a:solidFill>
                <a:latin typeface="Segoe UI Semibold"/>
              </a:rPr>
              <a:t>Pycon</a:t>
            </a:r>
            <a:r>
              <a:rPr lang="en-US" sz="2000" dirty="0">
                <a:solidFill>
                  <a:srgbClr val="50E6FF"/>
                </a:solidFill>
                <a:latin typeface="Segoe UI Semibold"/>
              </a:rPr>
              <a:t> Uganda </a:t>
            </a:r>
            <a:endParaRPr lang="en-US" sz="1600" dirty="0">
              <a:solidFill>
                <a:srgbClr val="50E6FF"/>
              </a:solidFill>
              <a:latin typeface="Segoe UI Semibold"/>
            </a:endParaRPr>
          </a:p>
        </p:txBody>
      </p:sp>
      <p:sp>
        <p:nvSpPr>
          <p:cNvPr id="17" name="Rectangle: Top Corners Rounded 16">
            <a:extLst>
              <a:ext uri="{FF2B5EF4-FFF2-40B4-BE49-F238E27FC236}">
                <a16:creationId xmlns:a16="http://schemas.microsoft.com/office/drawing/2014/main" id="{CD153FD2-8447-2ED8-FB8B-37BC51023643}"/>
              </a:ext>
            </a:extLst>
          </p:cNvPr>
          <p:cNvSpPr/>
          <p:nvPr/>
        </p:nvSpPr>
        <p:spPr bwMode="auto">
          <a:xfrm rot="5400000" flipH="1">
            <a:off x="-458791" y="1398586"/>
            <a:ext cx="3454403" cy="2536827"/>
          </a:xfrm>
          <a:prstGeom prst="round2SameRect">
            <a:avLst>
              <a:gd name="adj1" fmla="val 5251"/>
              <a:gd name="adj2" fmla="val 0"/>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D80591A2-7764-F621-7B6A-A0B719F7AC63}"/>
              </a:ext>
            </a:extLst>
          </p:cNvPr>
          <p:cNvSpPr txBox="1"/>
          <p:nvPr/>
        </p:nvSpPr>
        <p:spPr>
          <a:xfrm>
            <a:off x="286603" y="1786333"/>
            <a:ext cx="1873250" cy="1246495"/>
          </a:xfrm>
          <a:prstGeom prst="rect">
            <a:avLst/>
          </a:prstGeom>
          <a:noFill/>
        </p:spPr>
        <p:txBody>
          <a:bodyPr wrap="square" lIns="0" tIns="0" rIns="0" bIns="0">
            <a:spAutoFit/>
          </a:bodyPr>
          <a:lstStyle/>
          <a:p>
            <a:r>
              <a:rPr lang="en-US" sz="2700" b="1" dirty="0">
                <a:solidFill>
                  <a:srgbClr val="F2F2F2"/>
                </a:solidFill>
                <a:latin typeface="Segoe UI Semibold"/>
                <a:ea typeface="Poppins"/>
                <a:cs typeface="Poppins"/>
                <a:sym typeface="Poppins"/>
              </a:rPr>
              <a:t>Limitations of Built In Visuals</a:t>
            </a:r>
          </a:p>
        </p:txBody>
      </p:sp>
      <p:cxnSp>
        <p:nvCxnSpPr>
          <p:cNvPr id="19" name="Straight Connector 18">
            <a:extLst>
              <a:ext uri="{FF2B5EF4-FFF2-40B4-BE49-F238E27FC236}">
                <a16:creationId xmlns:a16="http://schemas.microsoft.com/office/drawing/2014/main" id="{F3DE467C-E682-079D-020C-556EC82D16E9}"/>
              </a:ext>
            </a:extLst>
          </p:cNvPr>
          <p:cNvCxnSpPr>
            <a:cxnSpLocks/>
          </p:cNvCxnSpPr>
          <p:nvPr/>
        </p:nvCxnSpPr>
        <p:spPr>
          <a:xfrm>
            <a:off x="3676650" y="1304887"/>
            <a:ext cx="0" cy="422889"/>
          </a:xfrm>
          <a:prstGeom prst="line">
            <a:avLst/>
          </a:prstGeom>
          <a:noFill/>
          <a:ln w="9525" cap="flat" cmpd="sng" algn="ctr">
            <a:solidFill>
              <a:srgbClr val="FFFFFF"/>
            </a:solidFill>
            <a:prstDash val="solid"/>
            <a:headEnd type="none" w="lg" len="med"/>
            <a:tailEnd type="none" w="lg" len="med"/>
          </a:ln>
          <a:effectLst/>
        </p:spPr>
      </p:cxnSp>
      <p:sp>
        <p:nvSpPr>
          <p:cNvPr id="20" name="Rectangle 19">
            <a:extLst>
              <a:ext uri="{FF2B5EF4-FFF2-40B4-BE49-F238E27FC236}">
                <a16:creationId xmlns:a16="http://schemas.microsoft.com/office/drawing/2014/main" id="{9D4F04B7-FA9B-85A2-8065-192160830C66}"/>
              </a:ext>
            </a:extLst>
          </p:cNvPr>
          <p:cNvSpPr/>
          <p:nvPr/>
        </p:nvSpPr>
        <p:spPr bwMode="auto">
          <a:xfrm>
            <a:off x="4061560" y="1328847"/>
            <a:ext cx="4795837" cy="7316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6304" rIns="182880" bIns="146304"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dirty="0">
                <a:solidFill>
                  <a:srgbClr val="50E6FF"/>
                </a:solidFill>
                <a:latin typeface="Segoe UI Semibold"/>
                <a:ea typeface="+mn-ea"/>
                <a:cs typeface="Segoe UI"/>
              </a:rPr>
              <a:t>Limited Customizable Options </a:t>
            </a:r>
            <a:endParaRPr kumimoji="0" lang="en-US" sz="2000" b="0" i="0" u="none" strike="noStrike" kern="0" cap="none" spc="0" normalizeH="0" baseline="0" noProof="0" dirty="0">
              <a:ln>
                <a:noFill/>
              </a:ln>
              <a:solidFill>
                <a:srgbClr val="50E6FF"/>
              </a:solidFill>
              <a:effectLst/>
              <a:uLnTx/>
              <a:uFillTx/>
              <a:latin typeface="Segoe UI Semibold"/>
              <a:ea typeface="+mn-ea"/>
              <a:cs typeface="Segoe UI"/>
            </a:endParaRPr>
          </a:p>
          <a:p>
            <a:pPr marL="0" marR="0" lvl="0" indent="0" defTabSz="914400" eaLnBrk="1" fontAlgn="auto" latinLnBrk="0" hangingPunct="1">
              <a:lnSpc>
                <a:spcPct val="100000"/>
              </a:lnSpc>
              <a:spcBef>
                <a:spcPts val="0"/>
              </a:spcBef>
              <a:spcAft>
                <a:spcPts val="0"/>
              </a:spcAft>
              <a:buClrTx/>
              <a:buSzTx/>
              <a:buFontTx/>
              <a:buNone/>
              <a:tabLst/>
              <a:defRPr/>
            </a:pPr>
            <a:r>
              <a:rPr lang="en-US" sz="1600" b="0" i="0" dirty="0">
                <a:solidFill>
                  <a:srgbClr val="D1D5DB"/>
                </a:solidFill>
                <a:effectLst/>
                <a:latin typeface="Söhne"/>
              </a:rPr>
              <a:t>Built-in </a:t>
            </a:r>
            <a:r>
              <a:rPr lang="en-US" sz="1600" b="0" i="0" dirty="0" err="1">
                <a:solidFill>
                  <a:srgbClr val="D1D5DB"/>
                </a:solidFill>
                <a:effectLst/>
                <a:latin typeface="Söhne"/>
              </a:rPr>
              <a:t>PowerBI</a:t>
            </a:r>
            <a:r>
              <a:rPr lang="en-US" sz="1600" b="0" i="0" dirty="0">
                <a:solidFill>
                  <a:srgbClr val="D1D5DB"/>
                </a:solidFill>
                <a:effectLst/>
                <a:latin typeface="Söhne"/>
              </a:rPr>
              <a:t> visuals offer limited customization in terms of formatting, style, and interactivity. Users often find it challenging to fine-tune visuals to match specific.</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Nirmala Text" panose="020B0502040204020203" pitchFamily="34" charset="0"/>
              <a:cs typeface="Nirmala Text" panose="020B0502040204020203" pitchFamily="34" charset="0"/>
              <a:sym typeface="Poppins"/>
            </a:endParaRPr>
          </a:p>
        </p:txBody>
      </p:sp>
      <p:sp>
        <p:nvSpPr>
          <p:cNvPr id="21" name="Rectangle 20">
            <a:extLst>
              <a:ext uri="{FF2B5EF4-FFF2-40B4-BE49-F238E27FC236}">
                <a16:creationId xmlns:a16="http://schemas.microsoft.com/office/drawing/2014/main" id="{B32C5D06-E8CE-F7CB-9AEE-93D9B1FB2B96}"/>
              </a:ext>
            </a:extLst>
          </p:cNvPr>
          <p:cNvSpPr/>
          <p:nvPr/>
        </p:nvSpPr>
        <p:spPr bwMode="auto">
          <a:xfrm>
            <a:off x="4061559" y="3117717"/>
            <a:ext cx="4795837" cy="7316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6304" rIns="182880" bIns="146304"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b="1" i="0" dirty="0">
                <a:solidFill>
                  <a:srgbClr val="50E6FF"/>
                </a:solidFill>
                <a:effectLst/>
                <a:latin typeface="Söhne"/>
              </a:rPr>
              <a:t>Restricted Chart Types</a:t>
            </a:r>
          </a:p>
          <a:p>
            <a:pPr marL="0" marR="0" lvl="0" indent="0" defTabSz="914400" eaLnBrk="1" fontAlgn="auto" latinLnBrk="0" hangingPunct="1">
              <a:lnSpc>
                <a:spcPct val="100000"/>
              </a:lnSpc>
              <a:spcBef>
                <a:spcPts val="0"/>
              </a:spcBef>
              <a:spcAft>
                <a:spcPts val="0"/>
              </a:spcAft>
              <a:buClrTx/>
              <a:buSzTx/>
              <a:buFontTx/>
              <a:buNone/>
              <a:tabLst/>
              <a:defRPr/>
            </a:pPr>
            <a:r>
              <a:rPr lang="en-US" b="0" i="0" dirty="0" err="1">
                <a:solidFill>
                  <a:srgbClr val="D1D5DB"/>
                </a:solidFill>
                <a:effectLst/>
                <a:latin typeface="Söhne"/>
              </a:rPr>
              <a:t>PowerBI's</a:t>
            </a:r>
            <a:r>
              <a:rPr lang="en-US" b="0" i="0" dirty="0">
                <a:solidFill>
                  <a:srgbClr val="D1D5DB"/>
                </a:solidFill>
                <a:effectLst/>
                <a:latin typeface="Söhne"/>
              </a:rPr>
              <a:t> default visuals provide a predefined set of chart types. If your data requires a specialized or unconventional chart type, you may face limitations in representing your data effectively.</a:t>
            </a:r>
            <a:endParaRPr kumimoji="0" lang="en-US" b="0" i="0" u="none" strike="noStrike" kern="0" cap="none" spc="0" normalizeH="0" baseline="0" noProof="0" dirty="0">
              <a:ln>
                <a:noFill/>
              </a:ln>
              <a:solidFill>
                <a:srgbClr val="FFFFFF"/>
              </a:solidFill>
              <a:effectLst/>
              <a:uLnTx/>
              <a:uFillTx/>
              <a:latin typeface="Segoe UI"/>
              <a:ea typeface="Nirmala Text" panose="020B0502040204020203" pitchFamily="34" charset="0"/>
              <a:cs typeface="Nirmala Text" panose="020B0502040204020203" pitchFamily="34" charset="0"/>
              <a:sym typeface="Poppins"/>
            </a:endParaRPr>
          </a:p>
        </p:txBody>
      </p:sp>
      <p:sp>
        <p:nvSpPr>
          <p:cNvPr id="22" name="Rectangle 21">
            <a:extLst>
              <a:ext uri="{FF2B5EF4-FFF2-40B4-BE49-F238E27FC236}">
                <a16:creationId xmlns:a16="http://schemas.microsoft.com/office/drawing/2014/main" id="{2C148F5F-14AE-B473-999F-0FB23400786C}"/>
              </a:ext>
            </a:extLst>
          </p:cNvPr>
          <p:cNvSpPr/>
          <p:nvPr/>
        </p:nvSpPr>
        <p:spPr bwMode="auto">
          <a:xfrm>
            <a:off x="3937000" y="3451835"/>
            <a:ext cx="4795837" cy="7316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6304" rIns="182880" bIns="146304"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Nirmala Text" panose="020B0502040204020203" pitchFamily="34" charset="0"/>
              <a:cs typeface="Nirmala Text" panose="020B0502040204020203" pitchFamily="34" charset="0"/>
              <a:sym typeface="Poppins"/>
            </a:endParaRPr>
          </a:p>
        </p:txBody>
      </p:sp>
      <p:sp>
        <p:nvSpPr>
          <p:cNvPr id="275" name="Financial_E7BB" title="Icon of a chart made of vertical lines with a line tracing the top of each, turning into an arrow pointing up">
            <a:extLst>
              <a:ext uri="{FF2B5EF4-FFF2-40B4-BE49-F238E27FC236}">
                <a16:creationId xmlns:a16="http://schemas.microsoft.com/office/drawing/2014/main" id="{365D89FC-724D-0209-3E6C-29D0FA0C8F5B}"/>
              </a:ext>
            </a:extLst>
          </p:cNvPr>
          <p:cNvSpPr>
            <a:spLocks noChangeAspect="1" noEditPoints="1"/>
          </p:cNvSpPr>
          <p:nvPr/>
        </p:nvSpPr>
        <p:spPr bwMode="auto">
          <a:xfrm>
            <a:off x="2919630" y="1322924"/>
            <a:ext cx="433632" cy="386814"/>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76" name="Group 275">
            <a:extLst>
              <a:ext uri="{FF2B5EF4-FFF2-40B4-BE49-F238E27FC236}">
                <a16:creationId xmlns:a16="http://schemas.microsoft.com/office/drawing/2014/main" id="{7FB9CC5A-8571-B13A-9C11-93A45B035DBA}"/>
              </a:ext>
            </a:extLst>
          </p:cNvPr>
          <p:cNvGrpSpPr/>
          <p:nvPr/>
        </p:nvGrpSpPr>
        <p:grpSpPr>
          <a:xfrm>
            <a:off x="2917938" y="3438525"/>
            <a:ext cx="377597" cy="436879"/>
            <a:chOff x="5847810" y="350714"/>
            <a:chExt cx="377597" cy="436879"/>
          </a:xfrm>
        </p:grpSpPr>
        <p:sp>
          <p:nvSpPr>
            <p:cNvPr id="277" name="Freeform: Shape 276">
              <a:extLst>
                <a:ext uri="{FF2B5EF4-FFF2-40B4-BE49-F238E27FC236}">
                  <a16:creationId xmlns:a16="http://schemas.microsoft.com/office/drawing/2014/main" id="{ADE4FBE7-E6D3-2BFC-9130-1808E6DC9924}"/>
                </a:ext>
              </a:extLst>
            </p:cNvPr>
            <p:cNvSpPr/>
            <p:nvPr/>
          </p:nvSpPr>
          <p:spPr>
            <a:xfrm>
              <a:off x="5847810" y="350714"/>
              <a:ext cx="377597" cy="436879"/>
            </a:xfrm>
            <a:custGeom>
              <a:avLst/>
              <a:gdLst>
                <a:gd name="connsiteX0" fmla="*/ 223561 w 226476"/>
                <a:gd name="connsiteY0" fmla="*/ 141732 h 262032"/>
                <a:gd name="connsiteX1" fmla="*/ 200510 w 226476"/>
                <a:gd name="connsiteY1" fmla="*/ 103918 h 262032"/>
                <a:gd name="connsiteX2" fmla="*/ 200510 w 226476"/>
                <a:gd name="connsiteY2" fmla="*/ 102203 h 262032"/>
                <a:gd name="connsiteX3" fmla="*/ 150885 w 226476"/>
                <a:gd name="connsiteY3" fmla="*/ 12859 h 262032"/>
                <a:gd name="connsiteX4" fmla="*/ 48015 w 226476"/>
                <a:gd name="connsiteY4" fmla="*/ 12859 h 262032"/>
                <a:gd name="connsiteX5" fmla="*/ 105 w 226476"/>
                <a:gd name="connsiteY5" fmla="*/ 102203 h 262032"/>
                <a:gd name="connsiteX6" fmla="*/ 39062 w 226476"/>
                <a:gd name="connsiteY6" fmla="*/ 179546 h 262032"/>
                <a:gd name="connsiteX7" fmla="*/ 39062 w 226476"/>
                <a:gd name="connsiteY7" fmla="*/ 262033 h 262032"/>
                <a:gd name="connsiteX8" fmla="*/ 143646 w 226476"/>
                <a:gd name="connsiteY8" fmla="*/ 262033 h 262032"/>
                <a:gd name="connsiteX9" fmla="*/ 143646 w 226476"/>
                <a:gd name="connsiteY9" fmla="*/ 222504 h 262032"/>
                <a:gd name="connsiteX10" fmla="*/ 159648 w 226476"/>
                <a:gd name="connsiteY10" fmla="*/ 222504 h 262032"/>
                <a:gd name="connsiteX11" fmla="*/ 188033 w 226476"/>
                <a:gd name="connsiteY11" fmla="*/ 212217 h 262032"/>
                <a:gd name="connsiteX12" fmla="*/ 200415 w 226476"/>
                <a:gd name="connsiteY12" fmla="*/ 184690 h 262032"/>
                <a:gd name="connsiteX13" fmla="*/ 200415 w 226476"/>
                <a:gd name="connsiteY13" fmla="*/ 164116 h 262032"/>
                <a:gd name="connsiteX14" fmla="*/ 214608 w 226476"/>
                <a:gd name="connsiteY14" fmla="*/ 164116 h 262032"/>
                <a:gd name="connsiteX15" fmla="*/ 223561 w 226476"/>
                <a:gd name="connsiteY15" fmla="*/ 141732 h 262032"/>
                <a:gd name="connsiteX16" fmla="*/ 223561 w 226476"/>
                <a:gd name="connsiteY16" fmla="*/ 141732 h 262032"/>
                <a:gd name="connsiteX17" fmla="*/ 223561 w 226476"/>
                <a:gd name="connsiteY17" fmla="*/ 141732 h 262032"/>
                <a:gd name="connsiteX18" fmla="*/ 223561 w 226476"/>
                <a:gd name="connsiteY18" fmla="*/ 141732 h 26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6476" h="262032">
                  <a:moveTo>
                    <a:pt x="223561" y="141732"/>
                  </a:moveTo>
                  <a:cubicBezTo>
                    <a:pt x="200510" y="103918"/>
                    <a:pt x="200510" y="103918"/>
                    <a:pt x="200510" y="103918"/>
                  </a:cubicBezTo>
                  <a:cubicBezTo>
                    <a:pt x="200510" y="102203"/>
                    <a:pt x="200510" y="102203"/>
                    <a:pt x="200510" y="102203"/>
                  </a:cubicBezTo>
                  <a:cubicBezTo>
                    <a:pt x="202320" y="66103"/>
                    <a:pt x="182794" y="31718"/>
                    <a:pt x="150885" y="12859"/>
                  </a:cubicBezTo>
                  <a:cubicBezTo>
                    <a:pt x="118976" y="-4286"/>
                    <a:pt x="79924" y="-4286"/>
                    <a:pt x="48015" y="12859"/>
                  </a:cubicBezTo>
                  <a:cubicBezTo>
                    <a:pt x="17916" y="31718"/>
                    <a:pt x="-1610" y="66103"/>
                    <a:pt x="105" y="102203"/>
                  </a:cubicBezTo>
                  <a:cubicBezTo>
                    <a:pt x="105" y="131445"/>
                    <a:pt x="14297" y="162306"/>
                    <a:pt x="39062" y="179546"/>
                  </a:cubicBezTo>
                  <a:cubicBezTo>
                    <a:pt x="39062" y="262033"/>
                    <a:pt x="39062" y="262033"/>
                    <a:pt x="39062" y="262033"/>
                  </a:cubicBezTo>
                  <a:cubicBezTo>
                    <a:pt x="143646" y="262033"/>
                    <a:pt x="143646" y="262033"/>
                    <a:pt x="143646" y="262033"/>
                  </a:cubicBezTo>
                  <a:cubicBezTo>
                    <a:pt x="143646" y="222504"/>
                    <a:pt x="143646" y="222504"/>
                    <a:pt x="143646" y="222504"/>
                  </a:cubicBezTo>
                  <a:cubicBezTo>
                    <a:pt x="159648" y="222504"/>
                    <a:pt x="159648" y="222504"/>
                    <a:pt x="159648" y="222504"/>
                  </a:cubicBezTo>
                  <a:cubicBezTo>
                    <a:pt x="170316" y="222504"/>
                    <a:pt x="180889" y="219075"/>
                    <a:pt x="188033" y="212217"/>
                  </a:cubicBezTo>
                  <a:cubicBezTo>
                    <a:pt x="196891" y="203644"/>
                    <a:pt x="200415" y="195072"/>
                    <a:pt x="200415" y="184690"/>
                  </a:cubicBezTo>
                  <a:cubicBezTo>
                    <a:pt x="200415" y="164116"/>
                    <a:pt x="200415" y="164116"/>
                    <a:pt x="200415" y="164116"/>
                  </a:cubicBezTo>
                  <a:cubicBezTo>
                    <a:pt x="214608" y="164116"/>
                    <a:pt x="214608" y="164116"/>
                    <a:pt x="214608" y="164116"/>
                  </a:cubicBezTo>
                  <a:cubicBezTo>
                    <a:pt x="223561" y="164020"/>
                    <a:pt x="230705" y="153734"/>
                    <a:pt x="223561" y="141732"/>
                  </a:cubicBezTo>
                  <a:lnTo>
                    <a:pt x="223561" y="141732"/>
                  </a:lnTo>
                  <a:lnTo>
                    <a:pt x="223561" y="141732"/>
                  </a:lnTo>
                  <a:lnTo>
                    <a:pt x="223561" y="141732"/>
                  </a:lnTo>
                  <a:close/>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8" name="Freeform: Shape 277">
              <a:extLst>
                <a:ext uri="{FF2B5EF4-FFF2-40B4-BE49-F238E27FC236}">
                  <a16:creationId xmlns:a16="http://schemas.microsoft.com/office/drawing/2014/main" id="{584A63A0-577D-1A31-9099-AC41D0DA9873}"/>
                </a:ext>
              </a:extLst>
            </p:cNvPr>
            <p:cNvSpPr/>
            <p:nvPr/>
          </p:nvSpPr>
          <p:spPr>
            <a:xfrm>
              <a:off x="5910544" y="395736"/>
              <a:ext cx="216221" cy="228173"/>
            </a:xfrm>
            <a:custGeom>
              <a:avLst/>
              <a:gdLst>
                <a:gd name="connsiteX0" fmla="*/ 510961 w 735488"/>
                <a:gd name="connsiteY0" fmla="*/ 522048 h 776142"/>
                <a:gd name="connsiteX1" fmla="*/ 516505 w 735488"/>
                <a:gd name="connsiteY1" fmla="*/ 513733 h 776142"/>
                <a:gd name="connsiteX2" fmla="*/ 568247 w 735488"/>
                <a:gd name="connsiteY2" fmla="*/ 355732 h 776142"/>
                <a:gd name="connsiteX3" fmla="*/ 367744 w 735488"/>
                <a:gd name="connsiteY3" fmla="*/ 150609 h 776142"/>
                <a:gd name="connsiteX4" fmla="*/ 167241 w 735488"/>
                <a:gd name="connsiteY4" fmla="*/ 355732 h 776142"/>
                <a:gd name="connsiteX5" fmla="*/ 221755 w 735488"/>
                <a:gd name="connsiteY5" fmla="*/ 515580 h 776142"/>
                <a:gd name="connsiteX6" fmla="*/ 224527 w 735488"/>
                <a:gd name="connsiteY6" fmla="*/ 521124 h 776142"/>
                <a:gd name="connsiteX7" fmla="*/ 256867 w 735488"/>
                <a:gd name="connsiteY7" fmla="*/ 599663 h 776142"/>
                <a:gd name="connsiteX8" fmla="*/ 264259 w 735488"/>
                <a:gd name="connsiteY8" fmla="*/ 645862 h 776142"/>
                <a:gd name="connsiteX9" fmla="*/ 264259 w 735488"/>
                <a:gd name="connsiteY9" fmla="*/ 702224 h 776142"/>
                <a:gd name="connsiteX10" fmla="*/ 337253 w 735488"/>
                <a:gd name="connsiteY10" fmla="*/ 776143 h 776142"/>
                <a:gd name="connsiteX11" fmla="*/ 397311 w 735488"/>
                <a:gd name="connsiteY11" fmla="*/ 776143 h 776142"/>
                <a:gd name="connsiteX12" fmla="*/ 470306 w 735488"/>
                <a:gd name="connsiteY12" fmla="*/ 702224 h 776142"/>
                <a:gd name="connsiteX13" fmla="*/ 470306 w 735488"/>
                <a:gd name="connsiteY13" fmla="*/ 647710 h 776142"/>
                <a:gd name="connsiteX14" fmla="*/ 479546 w 735488"/>
                <a:gd name="connsiteY14" fmla="*/ 594119 h 776142"/>
                <a:gd name="connsiteX15" fmla="*/ 510961 w 735488"/>
                <a:gd name="connsiteY15" fmla="*/ 522048 h 776142"/>
                <a:gd name="connsiteX16" fmla="*/ 510961 w 735488"/>
                <a:gd name="connsiteY16" fmla="*/ 522048 h 776142"/>
                <a:gd name="connsiteX17" fmla="*/ 271650 w 735488"/>
                <a:gd name="connsiteY17" fmla="*/ 678201 h 776142"/>
                <a:gd name="connsiteX18" fmla="*/ 464762 w 735488"/>
                <a:gd name="connsiteY18" fmla="*/ 678201 h 776142"/>
                <a:gd name="connsiteX19" fmla="*/ 373288 w 735488"/>
                <a:gd name="connsiteY19" fmla="*/ 0 h 776142"/>
                <a:gd name="connsiteX20" fmla="*/ 373288 w 735488"/>
                <a:gd name="connsiteY20" fmla="*/ 61907 h 776142"/>
                <a:gd name="connsiteX21" fmla="*/ 111802 w 735488"/>
                <a:gd name="connsiteY21" fmla="*/ 105334 h 776142"/>
                <a:gd name="connsiteX22" fmla="*/ 155229 w 735488"/>
                <a:gd name="connsiteY22" fmla="*/ 149685 h 776142"/>
                <a:gd name="connsiteX23" fmla="*/ 0 w 735488"/>
                <a:gd name="connsiteY23" fmla="*/ 366820 h 776142"/>
                <a:gd name="connsiteX24" fmla="*/ 61907 w 735488"/>
                <a:gd name="connsiteY24" fmla="*/ 366820 h 776142"/>
                <a:gd name="connsiteX25" fmla="*/ 735488 w 735488"/>
                <a:gd name="connsiteY25" fmla="*/ 378832 h 776142"/>
                <a:gd name="connsiteX26" fmla="*/ 673581 w 735488"/>
                <a:gd name="connsiteY26" fmla="*/ 378832 h 776142"/>
                <a:gd name="connsiteX27" fmla="*/ 632002 w 735488"/>
                <a:gd name="connsiteY27" fmla="*/ 112725 h 776142"/>
                <a:gd name="connsiteX28" fmla="*/ 588575 w 735488"/>
                <a:gd name="connsiteY28" fmla="*/ 157077 h 77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35488" h="776142">
                  <a:moveTo>
                    <a:pt x="510961" y="522048"/>
                  </a:moveTo>
                  <a:lnTo>
                    <a:pt x="516505" y="513733"/>
                  </a:lnTo>
                  <a:cubicBezTo>
                    <a:pt x="539604" y="469382"/>
                    <a:pt x="568247" y="419487"/>
                    <a:pt x="568247" y="355732"/>
                  </a:cubicBezTo>
                  <a:cubicBezTo>
                    <a:pt x="568247" y="237463"/>
                    <a:pt x="482317" y="150609"/>
                    <a:pt x="367744" y="150609"/>
                  </a:cubicBezTo>
                  <a:cubicBezTo>
                    <a:pt x="253171" y="150609"/>
                    <a:pt x="167241" y="240235"/>
                    <a:pt x="167241" y="355732"/>
                  </a:cubicBezTo>
                  <a:cubicBezTo>
                    <a:pt x="167241" y="418563"/>
                    <a:pt x="195884" y="471230"/>
                    <a:pt x="221755" y="515580"/>
                  </a:cubicBezTo>
                  <a:lnTo>
                    <a:pt x="224527" y="521124"/>
                  </a:lnTo>
                  <a:cubicBezTo>
                    <a:pt x="237463" y="542376"/>
                    <a:pt x="249474" y="576563"/>
                    <a:pt x="256867" y="599663"/>
                  </a:cubicBezTo>
                  <a:cubicBezTo>
                    <a:pt x="261487" y="614446"/>
                    <a:pt x="264259" y="630154"/>
                    <a:pt x="264259" y="645862"/>
                  </a:cubicBezTo>
                  <a:lnTo>
                    <a:pt x="264259" y="702224"/>
                  </a:lnTo>
                  <a:cubicBezTo>
                    <a:pt x="264259" y="741955"/>
                    <a:pt x="298446" y="776143"/>
                    <a:pt x="337253" y="776143"/>
                  </a:cubicBezTo>
                  <a:lnTo>
                    <a:pt x="397311" y="776143"/>
                  </a:lnTo>
                  <a:cubicBezTo>
                    <a:pt x="436118" y="776143"/>
                    <a:pt x="470306" y="741955"/>
                    <a:pt x="470306" y="702224"/>
                  </a:cubicBezTo>
                  <a:lnTo>
                    <a:pt x="470306" y="647710"/>
                  </a:lnTo>
                  <a:cubicBezTo>
                    <a:pt x="470306" y="629230"/>
                    <a:pt x="473078" y="611674"/>
                    <a:pt x="479546" y="594119"/>
                  </a:cubicBezTo>
                  <a:cubicBezTo>
                    <a:pt x="486937" y="572867"/>
                    <a:pt x="498949" y="542376"/>
                    <a:pt x="510961" y="522048"/>
                  </a:cubicBezTo>
                  <a:lnTo>
                    <a:pt x="510961" y="522048"/>
                  </a:lnTo>
                  <a:close/>
                  <a:moveTo>
                    <a:pt x="271650" y="678201"/>
                  </a:moveTo>
                  <a:lnTo>
                    <a:pt x="464762" y="678201"/>
                  </a:lnTo>
                  <a:moveTo>
                    <a:pt x="373288" y="0"/>
                  </a:moveTo>
                  <a:lnTo>
                    <a:pt x="373288" y="61907"/>
                  </a:lnTo>
                  <a:moveTo>
                    <a:pt x="111802" y="105334"/>
                  </a:moveTo>
                  <a:lnTo>
                    <a:pt x="155229" y="149685"/>
                  </a:lnTo>
                  <a:moveTo>
                    <a:pt x="0" y="366820"/>
                  </a:moveTo>
                  <a:lnTo>
                    <a:pt x="61907" y="366820"/>
                  </a:lnTo>
                  <a:moveTo>
                    <a:pt x="735488" y="378832"/>
                  </a:moveTo>
                  <a:lnTo>
                    <a:pt x="673581" y="378832"/>
                  </a:lnTo>
                  <a:moveTo>
                    <a:pt x="632002" y="112725"/>
                  </a:moveTo>
                  <a:lnTo>
                    <a:pt x="588575" y="157077"/>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9"/>
        <p:cNvGrpSpPr/>
        <p:nvPr/>
      </p:nvGrpSpPr>
      <p:grpSpPr>
        <a:xfrm>
          <a:off x="0" y="0"/>
          <a:ext cx="0" cy="0"/>
          <a:chOff x="0" y="0"/>
          <a:chExt cx="0" cy="0"/>
        </a:xfrm>
      </p:grpSpPr>
      <p:sp>
        <p:nvSpPr>
          <p:cNvPr id="16" name="Google Shape;97;g214b98b4a95_0_15">
            <a:extLst>
              <a:ext uri="{FF2B5EF4-FFF2-40B4-BE49-F238E27FC236}">
                <a16:creationId xmlns:a16="http://schemas.microsoft.com/office/drawing/2014/main" id="{6EB8A2B6-1095-4921-71F3-6C34FD0DF847}"/>
              </a:ext>
            </a:extLst>
          </p:cNvPr>
          <p:cNvSpPr/>
          <p:nvPr/>
        </p:nvSpPr>
        <p:spPr>
          <a:xfrm>
            <a:off x="407770" y="409573"/>
            <a:ext cx="1752083" cy="307777"/>
          </a:xfrm>
          <a:prstGeom prst="rect">
            <a:avLst/>
          </a:prstGeom>
          <a:noFill/>
          <a:ln w="12700" cap="flat" cmpd="sng">
            <a:noFill/>
            <a:prstDash val="solid"/>
            <a:miter lim="800000"/>
            <a:headEnd type="none" w="sm" len="sm"/>
            <a:tailEnd type="none" w="sm" len="sm"/>
          </a:ln>
        </p:spPr>
        <p:txBody>
          <a:bodyPr spcFirstLastPara="1" wrap="none" lIns="0" tIns="0" rIns="0" bIns="0" anchor="ctr" anchorCtr="0">
            <a:spAutoFit/>
          </a:bodyPr>
          <a:lstStyle/>
          <a:p>
            <a:pPr>
              <a:buClr>
                <a:srgbClr val="274B47"/>
              </a:buClr>
              <a:buSzPts val="1800"/>
            </a:pPr>
            <a:r>
              <a:rPr lang="en-US" sz="2000" dirty="0" err="1">
                <a:solidFill>
                  <a:srgbClr val="50E6FF"/>
                </a:solidFill>
                <a:latin typeface="Segoe UI Semibold"/>
              </a:rPr>
              <a:t>Pycon</a:t>
            </a:r>
            <a:r>
              <a:rPr lang="en-US" sz="2000" dirty="0">
                <a:solidFill>
                  <a:srgbClr val="50E6FF"/>
                </a:solidFill>
                <a:latin typeface="Segoe UI Semibold"/>
              </a:rPr>
              <a:t> Uganda </a:t>
            </a:r>
            <a:endParaRPr lang="en-US" sz="1600" dirty="0">
              <a:solidFill>
                <a:srgbClr val="50E6FF"/>
              </a:solidFill>
              <a:latin typeface="Segoe UI Semibold"/>
            </a:endParaRPr>
          </a:p>
        </p:txBody>
      </p:sp>
      <p:sp>
        <p:nvSpPr>
          <p:cNvPr id="17" name="Rectangle: Top Corners Rounded 16">
            <a:extLst>
              <a:ext uri="{FF2B5EF4-FFF2-40B4-BE49-F238E27FC236}">
                <a16:creationId xmlns:a16="http://schemas.microsoft.com/office/drawing/2014/main" id="{CD153FD2-8447-2ED8-FB8B-37BC51023643}"/>
              </a:ext>
            </a:extLst>
          </p:cNvPr>
          <p:cNvSpPr/>
          <p:nvPr/>
        </p:nvSpPr>
        <p:spPr bwMode="auto">
          <a:xfrm rot="5400000" flipH="1">
            <a:off x="-458791" y="1398586"/>
            <a:ext cx="3454403" cy="2536827"/>
          </a:xfrm>
          <a:prstGeom prst="round2SameRect">
            <a:avLst>
              <a:gd name="adj1" fmla="val 5251"/>
              <a:gd name="adj2" fmla="val 0"/>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D80591A2-7764-F621-7B6A-A0B719F7AC63}"/>
              </a:ext>
            </a:extLst>
          </p:cNvPr>
          <p:cNvSpPr txBox="1"/>
          <p:nvPr/>
        </p:nvSpPr>
        <p:spPr>
          <a:xfrm>
            <a:off x="286603" y="1786333"/>
            <a:ext cx="1873250" cy="1246495"/>
          </a:xfrm>
          <a:prstGeom prst="rect">
            <a:avLst/>
          </a:prstGeom>
          <a:noFill/>
        </p:spPr>
        <p:txBody>
          <a:bodyPr wrap="square" lIns="0" tIns="0" rIns="0" bIns="0">
            <a:spAutoFit/>
          </a:bodyPr>
          <a:lstStyle/>
          <a:p>
            <a:r>
              <a:rPr lang="en-US" sz="2700" b="1" dirty="0">
                <a:solidFill>
                  <a:srgbClr val="F2F2F2"/>
                </a:solidFill>
                <a:latin typeface="Segoe UI Semibold"/>
                <a:ea typeface="Poppins"/>
                <a:cs typeface="Poppins"/>
                <a:sym typeface="Poppins"/>
              </a:rPr>
              <a:t>Limitations of Built In Visuals</a:t>
            </a:r>
          </a:p>
        </p:txBody>
      </p:sp>
      <p:cxnSp>
        <p:nvCxnSpPr>
          <p:cNvPr id="19" name="Straight Connector 18">
            <a:extLst>
              <a:ext uri="{FF2B5EF4-FFF2-40B4-BE49-F238E27FC236}">
                <a16:creationId xmlns:a16="http://schemas.microsoft.com/office/drawing/2014/main" id="{F3DE467C-E682-079D-020C-556EC82D16E9}"/>
              </a:ext>
            </a:extLst>
          </p:cNvPr>
          <p:cNvCxnSpPr>
            <a:cxnSpLocks/>
          </p:cNvCxnSpPr>
          <p:nvPr/>
        </p:nvCxnSpPr>
        <p:spPr>
          <a:xfrm>
            <a:off x="5937047" y="2198135"/>
            <a:ext cx="0" cy="422889"/>
          </a:xfrm>
          <a:prstGeom prst="line">
            <a:avLst/>
          </a:prstGeom>
          <a:noFill/>
          <a:ln w="9525" cap="flat" cmpd="sng" algn="ctr">
            <a:solidFill>
              <a:srgbClr val="FFFFFF"/>
            </a:solidFill>
            <a:prstDash val="solid"/>
            <a:headEnd type="none" w="lg" len="med"/>
            <a:tailEnd type="none" w="lg" len="med"/>
          </a:ln>
          <a:effectLst/>
        </p:spPr>
      </p:cxnSp>
      <p:sp>
        <p:nvSpPr>
          <p:cNvPr id="20" name="Rectangle 19">
            <a:extLst>
              <a:ext uri="{FF2B5EF4-FFF2-40B4-BE49-F238E27FC236}">
                <a16:creationId xmlns:a16="http://schemas.microsoft.com/office/drawing/2014/main" id="{9D4F04B7-FA9B-85A2-8065-192160830C66}"/>
              </a:ext>
            </a:extLst>
          </p:cNvPr>
          <p:cNvSpPr/>
          <p:nvPr/>
        </p:nvSpPr>
        <p:spPr bwMode="auto">
          <a:xfrm>
            <a:off x="4028057" y="1101668"/>
            <a:ext cx="4795837" cy="9315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6304" rIns="182880" bIns="146304"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50E6FF"/>
                </a:solidFill>
                <a:effectLst/>
                <a:uLnTx/>
                <a:uFillTx/>
                <a:latin typeface="Segoe UI Semibold"/>
                <a:ea typeface="+mn-ea"/>
                <a:cs typeface="Segoe UI"/>
              </a:rPr>
              <a:t>Performance Issues with Large datasets</a:t>
            </a:r>
          </a:p>
          <a:p>
            <a:pPr marL="0" marR="0" lvl="0" indent="0" defTabSz="914400" eaLnBrk="1" fontAlgn="auto" latinLnBrk="0" hangingPunct="1">
              <a:lnSpc>
                <a:spcPct val="100000"/>
              </a:lnSpc>
              <a:spcBef>
                <a:spcPts val="0"/>
              </a:spcBef>
              <a:spcAft>
                <a:spcPts val="0"/>
              </a:spcAft>
              <a:buClrTx/>
              <a:buSzTx/>
              <a:buFontTx/>
              <a:buNone/>
              <a:tabLst/>
              <a:defRPr/>
            </a:pPr>
            <a:r>
              <a:rPr lang="en-US" b="0" i="0" dirty="0">
                <a:solidFill>
                  <a:srgbClr val="D1D5DB"/>
                </a:solidFill>
                <a:effectLst/>
                <a:latin typeface="Söhne"/>
              </a:rPr>
              <a:t>Built-in visuals might encounter performance issues when dealing with large datasets. This can lead to slower report rendering and user experience problems..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Nirmala Text" panose="020B0502040204020203" pitchFamily="34" charset="0"/>
              <a:cs typeface="Nirmala Text" panose="020B0502040204020203" pitchFamily="34" charset="0"/>
              <a:sym typeface="Poppins"/>
            </a:endParaRPr>
          </a:p>
        </p:txBody>
      </p:sp>
      <p:sp>
        <p:nvSpPr>
          <p:cNvPr id="21" name="Rectangle 20">
            <a:extLst>
              <a:ext uri="{FF2B5EF4-FFF2-40B4-BE49-F238E27FC236}">
                <a16:creationId xmlns:a16="http://schemas.microsoft.com/office/drawing/2014/main" id="{B32C5D06-E8CE-F7CB-9AEE-93D9B1FB2B96}"/>
              </a:ext>
            </a:extLst>
          </p:cNvPr>
          <p:cNvSpPr/>
          <p:nvPr/>
        </p:nvSpPr>
        <p:spPr bwMode="auto">
          <a:xfrm>
            <a:off x="4028057" y="2390341"/>
            <a:ext cx="4795837" cy="7316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6304" rIns="182880" bIns="146304"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rgbClr val="FFFFFF"/>
              </a:solidFill>
              <a:effectLst/>
              <a:uLnTx/>
              <a:uFillTx/>
              <a:latin typeface="Segoe UI"/>
              <a:ea typeface="Nirmala Text" panose="020B0502040204020203" pitchFamily="34" charset="0"/>
              <a:cs typeface="Nirmala Text" panose="020B0502040204020203" pitchFamily="34" charset="0"/>
              <a:sym typeface="Poppins"/>
            </a:endParaRPr>
          </a:p>
        </p:txBody>
      </p:sp>
      <p:sp>
        <p:nvSpPr>
          <p:cNvPr id="22" name="Rectangle 21">
            <a:extLst>
              <a:ext uri="{FF2B5EF4-FFF2-40B4-BE49-F238E27FC236}">
                <a16:creationId xmlns:a16="http://schemas.microsoft.com/office/drawing/2014/main" id="{2C148F5F-14AE-B473-999F-0FB23400786C}"/>
              </a:ext>
            </a:extLst>
          </p:cNvPr>
          <p:cNvSpPr/>
          <p:nvPr/>
        </p:nvSpPr>
        <p:spPr bwMode="auto">
          <a:xfrm>
            <a:off x="3937000" y="3451835"/>
            <a:ext cx="4795837" cy="7316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6304" rIns="182880" bIns="146304"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Nirmala Text" panose="020B0502040204020203" pitchFamily="34" charset="0"/>
              <a:cs typeface="Nirmala Text" panose="020B0502040204020203" pitchFamily="34" charset="0"/>
              <a:sym typeface="Poppins"/>
            </a:endParaRPr>
          </a:p>
        </p:txBody>
      </p:sp>
      <p:sp>
        <p:nvSpPr>
          <p:cNvPr id="275" name="Financial_E7BB" title="Icon of a chart made of vertical lines with a line tracing the top of each, turning into an arrow pointing up">
            <a:extLst>
              <a:ext uri="{FF2B5EF4-FFF2-40B4-BE49-F238E27FC236}">
                <a16:creationId xmlns:a16="http://schemas.microsoft.com/office/drawing/2014/main" id="{365D89FC-724D-0209-3E6C-29D0FA0C8F5B}"/>
              </a:ext>
            </a:extLst>
          </p:cNvPr>
          <p:cNvSpPr>
            <a:spLocks noChangeAspect="1" noEditPoints="1"/>
          </p:cNvSpPr>
          <p:nvPr/>
        </p:nvSpPr>
        <p:spPr bwMode="auto">
          <a:xfrm>
            <a:off x="3065624" y="1272007"/>
            <a:ext cx="433632" cy="386814"/>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 name="TextBox 2">
            <a:extLst>
              <a:ext uri="{FF2B5EF4-FFF2-40B4-BE49-F238E27FC236}">
                <a16:creationId xmlns:a16="http://schemas.microsoft.com/office/drawing/2014/main" id="{E708C96E-6F47-AA80-F778-2F594C04004F}"/>
              </a:ext>
            </a:extLst>
          </p:cNvPr>
          <p:cNvSpPr txBox="1"/>
          <p:nvPr/>
        </p:nvSpPr>
        <p:spPr>
          <a:xfrm>
            <a:off x="4028057" y="3032828"/>
            <a:ext cx="5073090" cy="800219"/>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dirty="0">
                <a:solidFill>
                  <a:srgbClr val="50E6FF"/>
                </a:solidFill>
                <a:latin typeface="Segoe UI Semibold"/>
                <a:ea typeface="+mn-ea"/>
                <a:cs typeface="Segoe UI"/>
              </a:rPr>
              <a:t> Complex Data Transformation</a:t>
            </a:r>
            <a:endParaRPr kumimoji="0" lang="en-US" sz="1800" b="0" i="0" u="none" strike="noStrike" kern="0" cap="none" spc="0" normalizeH="0" baseline="0" noProof="0" dirty="0">
              <a:ln>
                <a:noFill/>
              </a:ln>
              <a:solidFill>
                <a:srgbClr val="50E6FF"/>
              </a:solidFill>
              <a:effectLst/>
              <a:uLnTx/>
              <a:uFillTx/>
              <a:latin typeface="Segoe UI Semibold"/>
              <a:ea typeface="+mn-ea"/>
              <a:cs typeface="Segoe UI"/>
            </a:endParaRPr>
          </a:p>
          <a:p>
            <a:pPr marL="0" marR="0" lvl="0" indent="0" defTabSz="914400" eaLnBrk="1" fontAlgn="auto" latinLnBrk="0" hangingPunct="1">
              <a:lnSpc>
                <a:spcPct val="100000"/>
              </a:lnSpc>
              <a:spcBef>
                <a:spcPts val="0"/>
              </a:spcBef>
              <a:spcAft>
                <a:spcPts val="0"/>
              </a:spcAft>
              <a:buClrTx/>
              <a:buSzTx/>
              <a:buFontTx/>
              <a:buNone/>
              <a:tabLst/>
              <a:defRPr/>
            </a:pPr>
            <a:r>
              <a:rPr lang="en-US" sz="1400" b="0" i="0" dirty="0">
                <a:solidFill>
                  <a:srgbClr val="D1D5DB"/>
                </a:solidFill>
                <a:effectLst/>
                <a:latin typeface="Söhne"/>
              </a:rPr>
              <a:t>Users may struggle to create custom calculations or aggregations within the visual itself when handling complex data</a:t>
            </a:r>
            <a:endParaRPr kumimoji="0" lang="en-US" sz="1400" b="0" i="0" u="none" strike="noStrike" kern="0" cap="none" spc="0" normalizeH="0" baseline="0" noProof="0" dirty="0">
              <a:ln>
                <a:noFill/>
              </a:ln>
              <a:solidFill>
                <a:srgbClr val="FFFFFF"/>
              </a:solidFill>
              <a:effectLst/>
              <a:uLnTx/>
              <a:uFillTx/>
              <a:latin typeface="Segoe UI"/>
              <a:ea typeface="Nirmala Text" panose="020B0502040204020203" pitchFamily="34" charset="0"/>
              <a:cs typeface="Nirmala Text" panose="020B0502040204020203" pitchFamily="34" charset="0"/>
              <a:sym typeface="Poppins"/>
            </a:endParaRPr>
          </a:p>
        </p:txBody>
      </p:sp>
      <p:grpSp>
        <p:nvGrpSpPr>
          <p:cNvPr id="4" name="Graphic 243">
            <a:extLst>
              <a:ext uri="{FF2B5EF4-FFF2-40B4-BE49-F238E27FC236}">
                <a16:creationId xmlns:a16="http://schemas.microsoft.com/office/drawing/2014/main" id="{51B91B1A-6DD7-B626-14B7-2C4E8D57ADC8}"/>
              </a:ext>
            </a:extLst>
          </p:cNvPr>
          <p:cNvGrpSpPr/>
          <p:nvPr/>
        </p:nvGrpSpPr>
        <p:grpSpPr>
          <a:xfrm>
            <a:off x="2943217" y="3040025"/>
            <a:ext cx="463391" cy="463391"/>
            <a:chOff x="5987255" y="3266280"/>
            <a:chExt cx="463391" cy="463391"/>
          </a:xfrm>
        </p:grpSpPr>
        <p:sp>
          <p:nvSpPr>
            <p:cNvPr id="5" name="Freeform: Shape 4">
              <a:extLst>
                <a:ext uri="{FF2B5EF4-FFF2-40B4-BE49-F238E27FC236}">
                  <a16:creationId xmlns:a16="http://schemas.microsoft.com/office/drawing/2014/main" id="{CCB24399-9A3B-4997-C2EB-105AE66407D0}"/>
                </a:ext>
              </a:extLst>
            </p:cNvPr>
            <p:cNvSpPr/>
            <p:nvPr/>
          </p:nvSpPr>
          <p:spPr>
            <a:xfrm>
              <a:off x="6048787" y="3327812"/>
              <a:ext cx="340423" cy="340423"/>
            </a:xfrm>
            <a:custGeom>
              <a:avLst/>
              <a:gdLst>
                <a:gd name="connsiteX0" fmla="*/ 340424 w 340423"/>
                <a:gd name="connsiteY0" fmla="*/ 170212 h 340423"/>
                <a:gd name="connsiteX1" fmla="*/ 170212 w 340423"/>
                <a:gd name="connsiteY1" fmla="*/ 340424 h 340423"/>
                <a:gd name="connsiteX2" fmla="*/ 0 w 340423"/>
                <a:gd name="connsiteY2" fmla="*/ 170212 h 340423"/>
                <a:gd name="connsiteX3" fmla="*/ 170212 w 340423"/>
                <a:gd name="connsiteY3" fmla="*/ 0 h 340423"/>
                <a:gd name="connsiteX4" fmla="*/ 340424 w 340423"/>
                <a:gd name="connsiteY4" fmla="*/ 170212 h 340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3" h="340423">
                  <a:moveTo>
                    <a:pt x="340424" y="170212"/>
                  </a:moveTo>
                  <a:cubicBezTo>
                    <a:pt x="340424" y="264217"/>
                    <a:pt x="264217" y="340424"/>
                    <a:pt x="170212" y="340424"/>
                  </a:cubicBezTo>
                  <a:cubicBezTo>
                    <a:pt x="76206" y="340424"/>
                    <a:pt x="0" y="264217"/>
                    <a:pt x="0" y="170212"/>
                  </a:cubicBezTo>
                  <a:cubicBezTo>
                    <a:pt x="0" y="76206"/>
                    <a:pt x="76206" y="0"/>
                    <a:pt x="170212" y="0"/>
                  </a:cubicBezTo>
                  <a:cubicBezTo>
                    <a:pt x="264217" y="0"/>
                    <a:pt x="340424" y="76206"/>
                    <a:pt x="340424" y="170212"/>
                  </a:cubicBezTo>
                  <a:close/>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6" name="Graphic 243">
              <a:extLst>
                <a:ext uri="{FF2B5EF4-FFF2-40B4-BE49-F238E27FC236}">
                  <a16:creationId xmlns:a16="http://schemas.microsoft.com/office/drawing/2014/main" id="{9FCBB199-D737-43F1-FB19-57C051834451}"/>
                </a:ext>
              </a:extLst>
            </p:cNvPr>
            <p:cNvGrpSpPr/>
            <p:nvPr/>
          </p:nvGrpSpPr>
          <p:grpSpPr>
            <a:xfrm>
              <a:off x="6218999" y="3266280"/>
              <a:ext cx="9525" cy="463391"/>
              <a:chOff x="6218999" y="3266280"/>
              <a:chExt cx="9525" cy="463391"/>
            </a:xfrm>
          </p:grpSpPr>
          <p:sp>
            <p:nvSpPr>
              <p:cNvPr id="11" name="Freeform: Shape 10">
                <a:extLst>
                  <a:ext uri="{FF2B5EF4-FFF2-40B4-BE49-F238E27FC236}">
                    <a16:creationId xmlns:a16="http://schemas.microsoft.com/office/drawing/2014/main" id="{45FF3BAB-5F00-6D38-3E7E-730FA5A07E7D}"/>
                  </a:ext>
                </a:extLst>
              </p:cNvPr>
              <p:cNvSpPr/>
              <p:nvPr/>
            </p:nvSpPr>
            <p:spPr>
              <a:xfrm>
                <a:off x="6218999" y="3266280"/>
                <a:ext cx="9525" cy="61341"/>
              </a:xfrm>
              <a:custGeom>
                <a:avLst/>
                <a:gdLst>
                  <a:gd name="connsiteX0" fmla="*/ 0 w 9525"/>
                  <a:gd name="connsiteY0" fmla="*/ 0 h 61341"/>
                  <a:gd name="connsiteX1" fmla="*/ 0 w 9525"/>
                  <a:gd name="connsiteY1" fmla="*/ 61341 h 61341"/>
                </a:gdLst>
                <a:ahLst/>
                <a:cxnLst>
                  <a:cxn ang="0">
                    <a:pos x="connsiteX0" y="connsiteY0"/>
                  </a:cxn>
                  <a:cxn ang="0">
                    <a:pos x="connsiteX1" y="connsiteY1"/>
                  </a:cxn>
                </a:cxnLst>
                <a:rect l="l" t="t" r="r" b="b"/>
                <a:pathLst>
                  <a:path w="9525" h="61341">
                    <a:moveTo>
                      <a:pt x="0" y="0"/>
                    </a:moveTo>
                    <a:lnTo>
                      <a:pt x="0" y="61341"/>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Freeform: Shape 11">
                <a:extLst>
                  <a:ext uri="{FF2B5EF4-FFF2-40B4-BE49-F238E27FC236}">
                    <a16:creationId xmlns:a16="http://schemas.microsoft.com/office/drawing/2014/main" id="{00E1409A-56EB-F972-AC77-4E12DB35FE13}"/>
                  </a:ext>
                </a:extLst>
              </p:cNvPr>
              <p:cNvSpPr/>
              <p:nvPr/>
            </p:nvSpPr>
            <p:spPr>
              <a:xfrm>
                <a:off x="6218999" y="3668331"/>
                <a:ext cx="9525" cy="61340"/>
              </a:xfrm>
              <a:custGeom>
                <a:avLst/>
                <a:gdLst>
                  <a:gd name="connsiteX0" fmla="*/ 0 w 9525"/>
                  <a:gd name="connsiteY0" fmla="*/ 0 h 61340"/>
                  <a:gd name="connsiteX1" fmla="*/ 0 w 9525"/>
                  <a:gd name="connsiteY1" fmla="*/ 61341 h 61340"/>
                </a:gdLst>
                <a:ahLst/>
                <a:cxnLst>
                  <a:cxn ang="0">
                    <a:pos x="connsiteX0" y="connsiteY0"/>
                  </a:cxn>
                  <a:cxn ang="0">
                    <a:pos x="connsiteX1" y="connsiteY1"/>
                  </a:cxn>
                </a:cxnLst>
                <a:rect l="l" t="t" r="r" b="b"/>
                <a:pathLst>
                  <a:path w="9525" h="61340">
                    <a:moveTo>
                      <a:pt x="0" y="0"/>
                    </a:moveTo>
                    <a:lnTo>
                      <a:pt x="0" y="61341"/>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7" name="Graphic 243">
              <a:extLst>
                <a:ext uri="{FF2B5EF4-FFF2-40B4-BE49-F238E27FC236}">
                  <a16:creationId xmlns:a16="http://schemas.microsoft.com/office/drawing/2014/main" id="{5C78B2D0-E5A1-7811-6135-D119E81D8304}"/>
                </a:ext>
              </a:extLst>
            </p:cNvPr>
            <p:cNvGrpSpPr/>
            <p:nvPr/>
          </p:nvGrpSpPr>
          <p:grpSpPr>
            <a:xfrm>
              <a:off x="5987255" y="3498024"/>
              <a:ext cx="463391" cy="9525"/>
              <a:chOff x="5987255" y="3498024"/>
              <a:chExt cx="463391" cy="9525"/>
            </a:xfrm>
          </p:grpSpPr>
          <p:sp>
            <p:nvSpPr>
              <p:cNvPr id="9" name="Freeform: Shape 8">
                <a:extLst>
                  <a:ext uri="{FF2B5EF4-FFF2-40B4-BE49-F238E27FC236}">
                    <a16:creationId xmlns:a16="http://schemas.microsoft.com/office/drawing/2014/main" id="{D13DBC3F-6230-390E-4CB4-DC8B1880872E}"/>
                  </a:ext>
                </a:extLst>
              </p:cNvPr>
              <p:cNvSpPr/>
              <p:nvPr/>
            </p:nvSpPr>
            <p:spPr>
              <a:xfrm>
                <a:off x="6389306" y="3498024"/>
                <a:ext cx="61340" cy="9525"/>
              </a:xfrm>
              <a:custGeom>
                <a:avLst/>
                <a:gdLst>
                  <a:gd name="connsiteX0" fmla="*/ 61341 w 61340"/>
                  <a:gd name="connsiteY0" fmla="*/ 0 h 9525"/>
                  <a:gd name="connsiteX1" fmla="*/ 0 w 61340"/>
                  <a:gd name="connsiteY1" fmla="*/ 0 h 9525"/>
                </a:gdLst>
                <a:ahLst/>
                <a:cxnLst>
                  <a:cxn ang="0">
                    <a:pos x="connsiteX0" y="connsiteY0"/>
                  </a:cxn>
                  <a:cxn ang="0">
                    <a:pos x="connsiteX1" y="connsiteY1"/>
                  </a:cxn>
                </a:cxnLst>
                <a:rect l="l" t="t" r="r" b="b"/>
                <a:pathLst>
                  <a:path w="61340" h="9525">
                    <a:moveTo>
                      <a:pt x="61341" y="0"/>
                    </a:move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Shape 9">
                <a:extLst>
                  <a:ext uri="{FF2B5EF4-FFF2-40B4-BE49-F238E27FC236}">
                    <a16:creationId xmlns:a16="http://schemas.microsoft.com/office/drawing/2014/main" id="{4EAC115F-7274-3027-5DED-33BFBCAB70BA}"/>
                  </a:ext>
                </a:extLst>
              </p:cNvPr>
              <p:cNvSpPr/>
              <p:nvPr/>
            </p:nvSpPr>
            <p:spPr>
              <a:xfrm>
                <a:off x="5987255" y="3498024"/>
                <a:ext cx="61341" cy="9525"/>
              </a:xfrm>
              <a:custGeom>
                <a:avLst/>
                <a:gdLst>
                  <a:gd name="connsiteX0" fmla="*/ 61341 w 61341"/>
                  <a:gd name="connsiteY0" fmla="*/ 0 h 9525"/>
                  <a:gd name="connsiteX1" fmla="*/ 0 w 61341"/>
                  <a:gd name="connsiteY1" fmla="*/ 0 h 9525"/>
                </a:gdLst>
                <a:ahLst/>
                <a:cxnLst>
                  <a:cxn ang="0">
                    <a:pos x="connsiteX0" y="connsiteY0"/>
                  </a:cxn>
                  <a:cxn ang="0">
                    <a:pos x="connsiteX1" y="connsiteY1"/>
                  </a:cxn>
                </a:cxnLst>
                <a:rect l="l" t="t" r="r" b="b"/>
                <a:pathLst>
                  <a:path w="61341" h="9525">
                    <a:moveTo>
                      <a:pt x="61341" y="0"/>
                    </a:move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8" name="Freeform: Shape 7">
              <a:extLst>
                <a:ext uri="{FF2B5EF4-FFF2-40B4-BE49-F238E27FC236}">
                  <a16:creationId xmlns:a16="http://schemas.microsoft.com/office/drawing/2014/main" id="{84F6FEF9-9488-1280-D37A-9968940B5A02}"/>
                </a:ext>
              </a:extLst>
            </p:cNvPr>
            <p:cNvSpPr/>
            <p:nvPr/>
          </p:nvSpPr>
          <p:spPr>
            <a:xfrm>
              <a:off x="6126225" y="3405250"/>
              <a:ext cx="185547" cy="185547"/>
            </a:xfrm>
            <a:custGeom>
              <a:avLst/>
              <a:gdLst>
                <a:gd name="connsiteX0" fmla="*/ 185547 w 185547"/>
                <a:gd name="connsiteY0" fmla="*/ 92774 h 185547"/>
                <a:gd name="connsiteX1" fmla="*/ 92774 w 185547"/>
                <a:gd name="connsiteY1" fmla="*/ 185547 h 185547"/>
                <a:gd name="connsiteX2" fmla="*/ 0 w 185547"/>
                <a:gd name="connsiteY2" fmla="*/ 92774 h 185547"/>
                <a:gd name="connsiteX3" fmla="*/ 92774 w 185547"/>
                <a:gd name="connsiteY3" fmla="*/ 0 h 185547"/>
                <a:gd name="connsiteX4" fmla="*/ 185547 w 185547"/>
                <a:gd name="connsiteY4" fmla="*/ 92774 h 185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547" h="185547">
                  <a:moveTo>
                    <a:pt x="185547" y="92774"/>
                  </a:moveTo>
                  <a:cubicBezTo>
                    <a:pt x="185547" y="144011"/>
                    <a:pt x="144011" y="185547"/>
                    <a:pt x="92774" y="185547"/>
                  </a:cubicBezTo>
                  <a:cubicBezTo>
                    <a:pt x="41536" y="185547"/>
                    <a:pt x="0" y="144011"/>
                    <a:pt x="0" y="92774"/>
                  </a:cubicBezTo>
                  <a:cubicBezTo>
                    <a:pt x="0" y="41536"/>
                    <a:pt x="41536" y="0"/>
                    <a:pt x="92774" y="0"/>
                  </a:cubicBezTo>
                  <a:cubicBezTo>
                    <a:pt x="144011" y="0"/>
                    <a:pt x="185547" y="41536"/>
                    <a:pt x="185547" y="92774"/>
                  </a:cubicBezTo>
                  <a:close/>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265791625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xCatchAll xmlns="92cc7923-7bd6-4c52-a535-c267c30bc123" xsi:nil="true"/>
    <lcf76f155ced4ddcb4097134ff3c332f xmlns="59afee55-fc30-40da-a84e-ff6fc62c4efa">
      <Terms xmlns="http://schemas.microsoft.com/office/infopath/2007/PartnerControls"/>
    </lcf76f155ced4ddcb4097134ff3c332f>
    <Done xmlns="59afee55-fc30-40da-a84e-ff6fc62c4efa">true</Done>
    <_ip_UnifiedCompliancePolicyProperties xmlns="http://schemas.microsoft.com/sharepoint/v3" xsi:nil="true"/>
    <_dlc_ExpireDate xmlns="http://schemas.microsoft.com/sharepoint/v3" xsi:nil="true"/>
    <_dlc_ExpireDateSaved xmlns="http://schemas.microsoft.com/sharepoint/v3" xsi:nil="true"/>
    <_Flow_SignoffStatus xmlns="59afee55-fc30-40da-a84e-ff6fc62c4efa"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0AB3889E58DB141A6E1281B02136174" ma:contentTypeVersion="43" ma:contentTypeDescription="Create a new document." ma:contentTypeScope="" ma:versionID="0d7a3328effedb0410ef36047c613d77">
  <xsd:schema xmlns:xsd="http://www.w3.org/2001/XMLSchema" xmlns:xs="http://www.w3.org/2001/XMLSchema" xmlns:p="http://schemas.microsoft.com/office/2006/metadata/properties" xmlns:ns1="http://schemas.microsoft.com/sharepoint/v3" xmlns:ns2="92cc7923-7bd6-4c52-a535-c267c30bc123" xmlns:ns3="59afee55-fc30-40da-a84e-ff6fc62c4efa" targetNamespace="http://schemas.microsoft.com/office/2006/metadata/properties" ma:root="true" ma:fieldsID="702a1d5ef26678bfdc31767d3cdc3c1b" ns1:_="" ns2:_="" ns3:_="">
    <xsd:import namespace="http://schemas.microsoft.com/sharepoint/v3"/>
    <xsd:import namespace="92cc7923-7bd6-4c52-a535-c267c30bc123"/>
    <xsd:import namespace="59afee55-fc30-40da-a84e-ff6fc62c4efa"/>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element ref="ns1:_ip_UnifiedCompliancePolicyProperties" minOccurs="0"/>
                <xsd:element ref="ns1:_ip_UnifiedCompliancePolicyUIAction" minOccurs="0"/>
                <xsd:element ref="ns3:MediaServiceAutoKeyPoints" minOccurs="0"/>
                <xsd:element ref="ns3:MediaServiceKeyPoints" minOccurs="0"/>
                <xsd:element ref="ns3:Done" minOccurs="0"/>
                <xsd:element ref="ns3:MediaLengthInSeconds" minOccurs="0"/>
                <xsd:element ref="ns3:lcf76f155ced4ddcb4097134ff3c332f" minOccurs="0"/>
                <xsd:element ref="ns2:TaxCatchAll" minOccurs="0"/>
                <xsd:element ref="ns1:_dlc_Exempt" minOccurs="0"/>
                <xsd:element ref="ns1:_dlc_ExpireDateSaved" minOccurs="0"/>
                <xsd:element ref="ns1:_dlc_ExpireDate" minOccurs="0"/>
                <xsd:element ref="ns3:MediaServiceObjectDetectorVersions" minOccurs="0"/>
                <xsd:element ref="ns3: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element name="_dlc_Exempt" ma:index="27" nillable="true" ma:displayName="Exempt from Policy" ma:hidden="true" ma:internalName="_dlc_Exempt" ma:readOnly="true">
      <xsd:simpleType>
        <xsd:restriction base="dms:Unknown"/>
      </xsd:simpleType>
    </xsd:element>
    <xsd:element name="_dlc_ExpireDateSaved" ma:index="28" nillable="true" ma:displayName="Original Expiration Date" ma:hidden="true" ma:internalName="_dlc_ExpireDateSaved" ma:readOnly="true">
      <xsd:simpleType>
        <xsd:restriction base="dms:DateTime"/>
      </xsd:simpleType>
    </xsd:element>
    <xsd:element name="_dlc_ExpireDate" ma:index="29" nillable="true" ma:displayName="Expiration Date"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2cc7923-7bd6-4c52-a535-c267c30bc12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TaxCatchAll" ma:index="26" nillable="true" ma:displayName="Taxonomy Catch All Column" ma:hidden="true" ma:list="{4b90c701-0043-4a89-a988-32e4a8df2906}" ma:internalName="TaxCatchAll" ma:showField="CatchAllData" ma:web="92cc7923-7bd6-4c52-a535-c267c30bc12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59afee55-fc30-40da-a84e-ff6fc62c4efa"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MediaServiceLocation" ma:internalName="MediaServiceLocatio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element name="Done" ma:index="22" nillable="true" ma:displayName="Done" ma:default="1" ma:format="Dropdown" ma:internalName="Done">
      <xsd:simpleType>
        <xsd:restriction base="dms:Boolean"/>
      </xsd:simpleType>
    </xsd:element>
    <xsd:element name="MediaLengthInSeconds" ma:index="23" nillable="true" ma:displayName="Length (seconds)" ma:internalName="MediaLengthInSeconds" ma:readOnly="true">
      <xsd:simpleType>
        <xsd:restriction base="dms:Unknown"/>
      </xsd:simpleType>
    </xsd:element>
    <xsd:element name="lcf76f155ced4ddcb4097134ff3c332f" ma:index="25" nillable="true" ma:taxonomy="true" ma:internalName="lcf76f155ced4ddcb4097134ff3c332f" ma:taxonomyFieldName="MediaServiceImageTags" ma:displayName="Image Tags" ma:readOnly="false" ma:fieldId="{5cf76f15-5ced-4ddc-b409-7134ff3c332f}" ma:taxonomyMulti="true" ma:sspId="d6d14119-9ae9-4cc6-a406-008d392c1a1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30" nillable="true" ma:displayName="MediaServiceObjectDetectorVersions" ma:description="" ma:hidden="true" ma:indexed="true" ma:internalName="MediaServiceObjectDetectorVersions" ma:readOnly="true">
      <xsd:simpleType>
        <xsd:restriction base="dms:Text"/>
      </xsd:simpleType>
    </xsd:element>
    <xsd:element name="_Flow_SignoffStatus" ma:index="31" nillable="true" ma:displayName="Sign-off status" ma:internalName="Sign_x002d_off_x0020_status">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p:Policy xmlns:p="office.server.policy" id="" local="true">
  <p:Name>Document</p:Name>
  <p:Description/>
  <p:Statement/>
  <p:PolicyItems>
    <p:PolicyItem featureId="Microsoft.Office.RecordsManagement.PolicyFeatures.Expiration" staticId="0x01010070AB3889E58DB141A6E1281B02136174|-369733750" UniqueId="f63925ab-b55f-4dc6-aca1-762eb57430d4">
      <p:Name>Retention</p:Name>
      <p:Description>Automatic scheduling of content for processing, and performing a retention action on content that has reached its due date.</p:Description>
      <p:CustomData>
        <Schedules nextStageId="2">
          <Schedule type="Default">
            <stages>
              <data stageId="1" recur="true" offset="7" unit="days">
                <formula id="Microsoft.Office.RecordsManagement.PolicyFeatures.Expiration.Formula.BuiltIn">
                  <number>30</number>
                  <property>Modified</property>
                  <propertyId>28cf69c5-fa48-462a-b5cd-27b6f9d2bd5f</propertyId>
                  <period>days</period>
                </formula>
                <action type="action" id="Microsoft.Office.RecordsManagement.PolicyFeatures.Expiration.Action.DeletePreviousVersions"/>
              </data>
            </stages>
          </Schedule>
        </Schedules>
      </p:CustomData>
    </p:PolicyItem>
  </p:PolicyItems>
</p:Policy>
</file>

<file path=customXml/itemProps1.xml><?xml version="1.0" encoding="utf-8"?>
<ds:datastoreItem xmlns:ds="http://schemas.openxmlformats.org/officeDocument/2006/customXml" ds:itemID="{C10AEC50-516F-46E1-9031-6094C46015F7}">
  <ds:schemaRefs>
    <ds:schemaRef ds:uri="http://schemas.microsoft.com/sharepoint/v3/contenttype/forms"/>
  </ds:schemaRefs>
</ds:datastoreItem>
</file>

<file path=customXml/itemProps2.xml><?xml version="1.0" encoding="utf-8"?>
<ds:datastoreItem xmlns:ds="http://schemas.openxmlformats.org/officeDocument/2006/customXml" ds:itemID="{37896B92-BB90-4C52-88C0-F1F7FB89E22B}">
  <ds:schemaRefs>
    <ds:schemaRef ds:uri="59afee55-fc30-40da-a84e-ff6fc62c4efa"/>
    <ds:schemaRef ds:uri="92cc7923-7bd6-4c52-a535-c267c30bc12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0E86BFD-259A-4EB7-A9D2-9776B8C9AE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2cc7923-7bd6-4c52-a535-c267c30bc123"/>
    <ds:schemaRef ds:uri="59afee55-fc30-40da-a84e-ff6fc62c4e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311BC539-1E29-4101-B5D8-15304E552C24}">
  <ds:schemaRefs>
    <ds:schemaRef ds:uri="office.server.policy"/>
  </ds:schemaRefs>
</ds:datastoreItem>
</file>

<file path=docProps/app.xml><?xml version="1.0" encoding="utf-8"?>
<Properties xmlns="http://schemas.openxmlformats.org/officeDocument/2006/extended-properties" xmlns:vt="http://schemas.openxmlformats.org/officeDocument/2006/docPropsVTypes">
  <TotalTime>238</TotalTime>
  <Words>1720</Words>
  <Application>Microsoft Office PowerPoint</Application>
  <PresentationFormat>Custom</PresentationFormat>
  <Paragraphs>137</Paragraphs>
  <Slides>18</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Segoe UI Semibold</vt:lpstr>
      <vt:lpstr>Söhne</vt:lpstr>
      <vt:lpstr>Roboto Mono</vt:lpstr>
      <vt:lpstr>Calibri</vt:lpstr>
      <vt:lpstr>Segoe UI</vt:lpstr>
      <vt:lpstr>Wingdings</vt:lpstr>
      <vt:lpstr>Consolas</vt:lpstr>
      <vt:lpstr>White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Marilyn Novy</dc:creator>
  <cp:lastModifiedBy>Allan Kiche</cp:lastModifiedBy>
  <cp:revision>5</cp:revision>
  <dcterms:created xsi:type="dcterms:W3CDTF">2022-11-16T21:21:52Z</dcterms:created>
  <dcterms:modified xsi:type="dcterms:W3CDTF">2023-09-23T08:29:16Z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policyId">
    <vt:lpwstr/>
  </property>
  <property fmtid="{D5CDD505-2E9C-101B-9397-08002B2CF9AE}" pid="3" name="ContentTypeId">
    <vt:lpwstr>0x01010070AB3889E58DB141A6E1281B02136174</vt:lpwstr>
  </property>
  <property fmtid="{D5CDD505-2E9C-101B-9397-08002B2CF9AE}" pid="4" name="ItemRetentionFormula">
    <vt:lpwstr/>
  </property>
  <property fmtid="{D5CDD505-2E9C-101B-9397-08002B2CF9AE}" pid="5" name="MediaServiceImageTags">
    <vt:lpwstr/>
  </property>
</Properties>
</file>